
<file path=[Content_Types].xml><?xml version="1.0" encoding="utf-8"?>
<Types xmlns="http://schemas.openxmlformats.org/package/2006/content-types">
  <Default Extension="xml" ContentType="application/xml"/>
  <Default Extension="bmp" ContentType="image/bmp"/>
  <Default Extension="jpg" ContentType="image/jpeg"/>
  <Default Extension="png" ContentType="image/png"/>
  <Default Extension="rels" ContentType="application/vnd.openxmlformats-package.relationships+xml"/>
  <Default Extension="jpeg" ContentType="image/jpeg"/>
  <Override PartName="/ppt/slides/slide2.xml" ContentType="application/vnd.openxmlformats-officedocument.presentationml.slide+xml"/>
  <Override PartName="/ppt/presentation.xml" ContentType="application/vnd.openxmlformats-officedocument.presentationml.presentation.main+xml"/>
  <Override PartName="/ppt/slides/slide5.xml" ContentType="application/vnd.openxmlformats-officedocument.presentationml.slide+xml"/>
  <Override PartName="/ppt/revisionInfo.xml" ContentType="application/vnd.ms-powerpoint.revisioninfo+xml"/>
  <Override PartName="/ppt/slideMasters/slideMaster1.xml" ContentType="application/vnd.openxmlformats-officedocument.presentationml.slideMaster+xml"/>
  <Override PartName="/ppt/slides/slide1.xml" ContentType="application/vnd.openxmlformats-officedocument.presentationml.slide+xml"/>
  <Override PartName="/docProps/core.xml" ContentType="application/vnd.openxmlformats-package.core-properties+xml"/>
  <Override PartName="/ppt/slides/slide3.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s/slide13.xml" ContentType="application/vnd.openxmlformats-officedocument.presentationml.slide+xml"/>
  <Override PartName="/ppt/slideLayouts/slideLayout9.xml" ContentType="application/vnd.openxmlformats-officedocument.presentationml.slideLayout+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2.xml" ContentType="application/vnd.openxmlformats-officedocument.presentationml.notesSlide+xml"/>
  <Override PartName="/ppt/presProps.xml" ContentType="application/vnd.openxmlformats-officedocument.presentationml.presProps+xml"/>
  <Override PartName="/ppt/notesSlides/notesSlide14.xml" ContentType="application/vnd.openxmlformats-officedocument.presentationml.notesSlide+xml"/>
  <Override PartName="/ppt/viewProps.xml" ContentType="application/vnd.openxmlformats-officedocument.presentationml.viewProps+xml"/>
  <Override PartName="/ppt/theme/theme1.xml" ContentType="application/vnd.openxmlformats-officedocument.theme+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s/slide15.xml" ContentType="application/vnd.openxmlformats-officedocument.presentationml.slide+xml"/>
  <Override PartName="/ppt/theme/theme2.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app.xml" ContentType="application/vnd.openxmlformats-officedocument.extended-properties+xml"/>
  <Override PartName="/ppt/changesInfos/changesInfo1.xml" ContentType="application/vnd.ms-powerpoint.changesinfo+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Lst>
  <p:notesMasterIdLst>
    <p:notesMasterId r:id="rId2"/>
  </p:notesMasterIdLst>
  <p:sldIdLst>
    <p:sldId id="256" r:id="rId3"/>
    <p:sldId id="283" r:id="rId4"/>
    <p:sldId id="282" r:id="rId5"/>
    <p:sldId id="288" r:id="rId6"/>
    <p:sldId id="290" r:id="rId7"/>
    <p:sldId id="289" r:id="rId8"/>
    <p:sldId id="276" r:id="rId9"/>
    <p:sldId id="258" r:id="rId10"/>
    <p:sldId id="297" r:id="rId11"/>
    <p:sldId id="298" r:id="rId12"/>
    <p:sldId id="292" r:id="rId13"/>
    <p:sldId id="293" r:id="rId14"/>
    <p:sldId id="294" r:id="rId15"/>
    <p:sldId id="295" r:id="rId16"/>
    <p:sldId id="296" r:id="rId17"/>
    <p:sldId id="257" r:id="rId18"/>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1pPr>
    <a:lvl2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2pPr>
    <a:lvl3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3pPr>
    <a:lvl4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4pPr>
    <a:lvl5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5pPr>
    <a:lvl6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6pPr>
    <a:lvl7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7pPr>
    <a:lvl8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8pPr>
    <a:lvl9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9pPr>
  </p:defaultTextStyle>
  <p:extLst>
    <p:ext uri="{EFAFB233-063F-42B5-8137-9DF3F51BA10A}">
      <p15:sldGuideLst xmlns:p15="http://schemas.microsoft.com/office/powerpoint/2012/main">
        <p15:guide id="1" orient="horz" pos="1607">
          <p15:clr>
            <a:srgbClr val="A4A3A4"/>
          </p15:clr>
        </p15:guide>
        <p15:guide id="2" pos="29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82CA86-221D-E24D-B90B-399DCE27FD20}" v="1" dt="2024-02-28T13:53:05.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07"/>
        <p:guide pos="291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tableStyles" Target="tableStyles.xml"/><Relationship Id="rId2" Type="http://schemas.openxmlformats.org/officeDocument/2006/relationships/notesMaster" Target="notesMasters/notesMaster1.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I. De Los Rios White - ENoLL" userId="1c2026b3-d319-4394-9539-a923e10a7b73" providerId="ADAL" clId="{6082CA86-221D-E24D-B90B-399DCE27FD20}"/>
    <pc:docChg chg="undo custSel modSld modMainMaster">
      <pc:chgData name="Marta I. De Los Rios White - ENoLL" userId="1c2026b3-d319-4394-9539-a923e10a7b73" providerId="ADAL" clId="{6082CA86-221D-E24D-B90B-399DCE27FD20}" dt="2024-02-28T13:53:55.830" v="11" actId="20577"/>
      <pc:docMkLst>
        <pc:docMk/>
      </pc:docMkLst>
      <pc:sldChg chg="modSp mod">
        <pc:chgData name="Marta I. De Los Rios White - ENoLL" userId="1c2026b3-d319-4394-9539-a923e10a7b73" providerId="ADAL" clId="{6082CA86-221D-E24D-B90B-399DCE27FD20}" dt="2024-02-28T13:53:55.830" v="11" actId="20577"/>
        <pc:sldMkLst>
          <pc:docMk/>
          <pc:sldMk cId="0" sldId="256"/>
        </pc:sldMkLst>
        <pc:spChg chg="mod">
          <ac:chgData name="Marta I. De Los Rios White - ENoLL" userId="1c2026b3-d319-4394-9539-a923e10a7b73" providerId="ADAL" clId="{6082CA86-221D-E24D-B90B-399DCE27FD20}" dt="2024-02-28T13:53:55.830" v="11" actId="20577"/>
          <ac:spMkLst>
            <pc:docMk/>
            <pc:sldMk cId="0" sldId="256"/>
            <ac:spMk id="104" creationId="{00000000-0000-0000-0000-000000000000}"/>
          </ac:spMkLst>
        </pc:spChg>
      </pc:sldChg>
      <pc:sldMasterChg chg="modSldLayout">
        <pc:chgData name="Marta I. De Los Rios White - ENoLL" userId="1c2026b3-d319-4394-9539-a923e10a7b73" providerId="ADAL" clId="{6082CA86-221D-E24D-B90B-399DCE27FD20}" dt="2024-02-28T13:53:24.333" v="10" actId="1076"/>
        <pc:sldMasterMkLst>
          <pc:docMk/>
          <pc:sldMasterMk cId="0" sldId="2147483662"/>
        </pc:sldMasterMkLst>
        <pc:sldLayoutChg chg="addSp delSp modSp mod">
          <pc:chgData name="Marta I. De Los Rios White - ENoLL" userId="1c2026b3-d319-4394-9539-a923e10a7b73" providerId="ADAL" clId="{6082CA86-221D-E24D-B90B-399DCE27FD20}" dt="2024-02-28T13:53:24.333" v="10" actId="1076"/>
          <pc:sldLayoutMkLst>
            <pc:docMk/>
            <pc:sldMasterMk cId="0" sldId="2147483662"/>
            <pc:sldLayoutMk cId="0" sldId="2147483661"/>
          </pc:sldLayoutMkLst>
          <pc:picChg chg="add mod">
            <ac:chgData name="Marta I. De Los Rios White - ENoLL" userId="1c2026b3-d319-4394-9539-a923e10a7b73" providerId="ADAL" clId="{6082CA86-221D-E24D-B90B-399DCE27FD20}" dt="2024-02-28T13:53:24.333" v="10" actId="1076"/>
            <ac:picMkLst>
              <pc:docMk/>
              <pc:sldMasterMk cId="0" sldId="2147483662"/>
              <pc:sldLayoutMk cId="0" sldId="2147483661"/>
              <ac:picMk id="3" creationId="{407216DB-C10E-0B33-BD06-218B13B50FBF}"/>
            </ac:picMkLst>
          </pc:picChg>
          <pc:picChg chg="add del">
            <ac:chgData name="Marta I. De Los Rios White - ENoLL" userId="1c2026b3-d319-4394-9539-a923e10a7b73" providerId="ADAL" clId="{6082CA86-221D-E24D-B90B-399DCE27FD20}" dt="2024-02-28T13:53:20.149" v="9" actId="478"/>
            <ac:picMkLst>
              <pc:docMk/>
              <pc:sldMasterMk cId="0" sldId="2147483662"/>
              <pc:sldLayoutMk cId="0" sldId="2147483661"/>
              <ac:picMk id="96" creationId="{00000000-0000-0000-0000-000000000000}"/>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Google Shape;3;n"/>
          <p:cNvSpPr>
            <a:spLocks noGrp="1" noRot="1" noChangeAspect="1" noEditPoints="1"/>
          </p:cNvSpPr>
          <p:nvPr>
            <p:ph type="sldImg" idx="2"/>
          </p:nvPr>
        </p:nvSpPr>
        <p:spPr>
          <a:xfrm>
            <a:off x="381300" y="685800"/>
            <a:ext cx="6096075" cy="3429000"/>
          </a:xfrm>
          <a:custGeom>
            <a:avLst/>
            <a:rect l="l" t="t" r="r" b="b"/>
            <a:pathLst>
              <a:path w="120000" h="12000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p:spPr>
        <p:txBody>
          <a:bodyPr/>
          <a:lstStyle/>
          <a:p/>
        </p:txBody>
      </p:sp>
      <p:sp>
        <p:nvSpPr>
          <p:cNvPr id="4" name="Google Shape;4;n"/>
          <p:cNvSpPr>
            <a:spLocks noGrp="1" noEditPoints="1"/>
          </p:cNvSpPr>
          <p:nvPr>
            <p:ph type="body" idx="1"/>
          </p:nvPr>
        </p:nvSpPr>
        <p:spPr>
          <a:xfrm>
            <a:off x="685800" y="4343400"/>
            <a:ext cx="5486400" cy="4114800"/>
          </a:xfrm>
          <a:prstGeom prst="rect">
            <a:avLst/>
          </a:prstGeom>
          <a:noFill/>
          <a:ln>
            <a:noFill/>
          </a:ln>
        </p:spPr>
        <p:txBody>
          <a:bodyPr wrap="square" lIns="91425" tIns="91425" rIns="91425" bIns="91425" anchor="t">
            <a:noAutofit/>
          </a:bodyPr>
          <a:lstStyle>
            <a:lvl1pPr marL="45720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p>
        </p:txBody>
      </p:sp>
    </p:spTree>
  </p:cSld>
  <p:clrMap bg1="lt1" tx1="dk1" bg2="dk2" tx2="lt2" accent1="accent1" accent2="accent2" accent3="accent3" accent4="accent4" accent5="accent5" accent6="accent6" hlink="hlink" folHlink="folHlink"/>
  <p:hf dt="0" sldNum="0" hdr="0" ftr="0"/>
  <p:notesStyle>
    <a:lvl1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1pPr>
    <a:lvl2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2pPr>
    <a:lvl3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3pPr>
    <a:lvl4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4pPr>
    <a:lvl5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5pPr>
    <a:lvl6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6pPr>
    <a:lvl7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7pPr>
    <a:lvl8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8pPr>
    <a:lvl9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 name="Google Shape;101;p: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p:spPr>
        <p:txBody>
          <a:bodyPr/>
          <a:lstStyle/>
          <a:p/>
        </p:txBody>
      </p:sp>
      <p:sp>
        <p:nvSpPr>
          <p:cNvPr id="102" name="Google Shape;102;p:notes"/>
          <p:cNvSpPr>
            <a:spLocks noGrp="1" noEditPoints="1"/>
          </p:cNvSpPr>
          <p:nvPr>
            <p:ph type="body" idx="1"/>
          </p:nvPr>
        </p:nvSpPr>
        <p:spPr>
          <a:xfrm>
            <a:off x="685800" y="4343400"/>
            <a:ext cx="5486400" cy="4114800"/>
          </a:xfrm>
          <a:prstGeom prst="rect">
            <a:avLst/>
          </a:prstGeom>
        </p:spPr>
        <p:txBody>
          <a:bodyPr wrap="square" lIns="91425" tIns="91425" rIns="91425" bIns="91425" anchor="t">
            <a:noAutofit/>
          </a:bodyPr>
          <a:lstStyle/>
          <a:p>
            <a:pPr mar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 name="Google Shape;153;g11cb623bee1_0_123: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p:spPr>
        <p:txBody>
          <a:bodyPr/>
          <a:lstStyle/>
          <a:p/>
        </p:txBody>
      </p:sp>
      <p:sp>
        <p:nvSpPr>
          <p:cNvPr id="154" name="Google Shape;154;g11cb623bee1_0_123:notes"/>
          <p:cNvSpPr>
            <a:spLocks noGrp="1" noEditPoints="1"/>
          </p:cNvSpPr>
          <p:nvPr>
            <p:ph type="body" idx="1"/>
          </p:nvPr>
        </p:nvSpPr>
        <p:spPr>
          <a:xfrm>
            <a:off x="685800" y="4343400"/>
            <a:ext cx="5486400" cy="4114800"/>
          </a:xfrm>
          <a:prstGeom prst="rect">
            <a:avLst/>
          </a:prstGeom>
        </p:spPr>
        <p:txBody>
          <a:bodyPr wrap="square" lIns="91425" tIns="91425" rIns="91425" bIns="91425" anchor="t">
            <a:noAutofit/>
          </a:bodyPr>
          <a:lstStyle/>
          <a:p>
            <a:pPr mar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 name="Google Shape;153;g11cb623bee1_0_123: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p:spPr>
        <p:txBody>
          <a:bodyPr/>
          <a:lstStyle/>
          <a:p/>
        </p:txBody>
      </p:sp>
      <p:sp>
        <p:nvSpPr>
          <p:cNvPr id="154" name="Google Shape;154;g11cb623bee1_0_123:notes"/>
          <p:cNvSpPr>
            <a:spLocks noGrp="1" noEditPoints="1"/>
          </p:cNvSpPr>
          <p:nvPr>
            <p:ph type="body" idx="1"/>
          </p:nvPr>
        </p:nvSpPr>
        <p:spPr>
          <a:xfrm>
            <a:off x="685800" y="4343400"/>
            <a:ext cx="5486400" cy="4114800"/>
          </a:xfrm>
          <a:prstGeom prst="rect">
            <a:avLst/>
          </a:prstGeom>
        </p:spPr>
        <p:txBody>
          <a:bodyPr wrap="square" lIns="91425" tIns="91425" rIns="91425" bIns="91425" anchor="t">
            <a:noAutofit/>
          </a:bodyPr>
          <a:lstStyle/>
          <a:p>
            <a:pPr mar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 name="Google Shape;153;g11cb623bee1_0_123: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p:spPr>
        <p:txBody>
          <a:bodyPr/>
          <a:lstStyle/>
          <a:p/>
        </p:txBody>
      </p:sp>
      <p:sp>
        <p:nvSpPr>
          <p:cNvPr id="154" name="Google Shape;154;g11cb623bee1_0_123:notes"/>
          <p:cNvSpPr>
            <a:spLocks noGrp="1" noEditPoints="1"/>
          </p:cNvSpPr>
          <p:nvPr>
            <p:ph type="body" idx="1"/>
          </p:nvPr>
        </p:nvSpPr>
        <p:spPr>
          <a:xfrm>
            <a:off x="685800" y="4343400"/>
            <a:ext cx="5486400" cy="4114800"/>
          </a:xfrm>
          <a:prstGeom prst="rect">
            <a:avLst/>
          </a:prstGeom>
        </p:spPr>
        <p:txBody>
          <a:bodyPr wrap="square" lIns="91425" tIns="91425" rIns="91425" bIns="91425" anchor="t">
            <a:noAutofit/>
          </a:bodyPr>
          <a:lstStyle/>
          <a:p>
            <a:pPr mar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 name="Google Shape;153;g11cb623bee1_0_123: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p:spPr>
        <p:txBody>
          <a:bodyPr/>
          <a:lstStyle/>
          <a:p/>
        </p:txBody>
      </p:sp>
      <p:sp>
        <p:nvSpPr>
          <p:cNvPr id="154" name="Google Shape;154;g11cb623bee1_0_123:notes"/>
          <p:cNvSpPr>
            <a:spLocks noGrp="1" noEditPoints="1"/>
          </p:cNvSpPr>
          <p:nvPr>
            <p:ph type="body" idx="1"/>
          </p:nvPr>
        </p:nvSpPr>
        <p:spPr>
          <a:xfrm>
            <a:off x="685800" y="4343400"/>
            <a:ext cx="5486400" cy="4114800"/>
          </a:xfrm>
          <a:prstGeom prst="rect">
            <a:avLst/>
          </a:prstGeom>
        </p:spPr>
        <p:txBody>
          <a:bodyPr wrap="square" lIns="91425" tIns="91425" rIns="91425" bIns="91425" anchor="t">
            <a:noAutofit/>
          </a:bodyPr>
          <a:lstStyle/>
          <a:p>
            <a:pPr mar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 name="Google Shape;153;g11cb623bee1_0_123: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p:spPr>
        <p:txBody>
          <a:bodyPr/>
          <a:lstStyle/>
          <a:p/>
        </p:txBody>
      </p:sp>
      <p:sp>
        <p:nvSpPr>
          <p:cNvPr id="154" name="Google Shape;154;g11cb623bee1_0_123:notes"/>
          <p:cNvSpPr>
            <a:spLocks noGrp="1" noEditPoints="1"/>
          </p:cNvSpPr>
          <p:nvPr>
            <p:ph type="body" idx="1"/>
          </p:nvPr>
        </p:nvSpPr>
        <p:spPr>
          <a:xfrm>
            <a:off x="685800" y="4343400"/>
            <a:ext cx="5486400" cy="4114800"/>
          </a:xfrm>
          <a:prstGeom prst="rect">
            <a:avLst/>
          </a:prstGeom>
        </p:spPr>
        <p:txBody>
          <a:bodyPr wrap="square" lIns="91425" tIns="91425" rIns="91425" bIns="91425" anchor="t">
            <a:noAutofit/>
          </a:bodyPr>
          <a:lstStyle/>
          <a:p>
            <a:pPr mar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 name="Google Shape;153;g11cb623bee1_0_123: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p:spPr>
        <p:txBody>
          <a:bodyPr/>
          <a:lstStyle/>
          <a:p/>
        </p:txBody>
      </p:sp>
      <p:sp>
        <p:nvSpPr>
          <p:cNvPr id="154" name="Google Shape;154;g11cb623bee1_0_123:notes"/>
          <p:cNvSpPr>
            <a:spLocks noGrp="1" noEditPoints="1"/>
          </p:cNvSpPr>
          <p:nvPr>
            <p:ph type="body" idx="1"/>
          </p:nvPr>
        </p:nvSpPr>
        <p:spPr>
          <a:xfrm>
            <a:off x="685800" y="4343400"/>
            <a:ext cx="5486400" cy="4114800"/>
          </a:xfrm>
          <a:prstGeom prst="rect">
            <a:avLst/>
          </a:prstGeom>
        </p:spPr>
        <p:txBody>
          <a:bodyPr wrap="square" lIns="91425" tIns="91425" rIns="91425" bIns="91425" anchor="t">
            <a:noAutofit/>
          </a:bodyPr>
          <a:lstStyle/>
          <a:p>
            <a:pPr mar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 name="Google Shape;108;g11cb623bee1_0_108: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p:spPr>
        <p:txBody>
          <a:bodyPr/>
          <a:lstStyle/>
          <a:p/>
        </p:txBody>
      </p:sp>
      <p:sp>
        <p:nvSpPr>
          <p:cNvPr id="109" name="Google Shape;109;g11cb623bee1_0_108:notes"/>
          <p:cNvSpPr>
            <a:spLocks noGrp="1" noEditPoints="1"/>
          </p:cNvSpPr>
          <p:nvPr>
            <p:ph type="body" idx="1"/>
          </p:nvPr>
        </p:nvSpPr>
        <p:spPr>
          <a:xfrm>
            <a:off x="685800" y="4343400"/>
            <a:ext cx="5486400" cy="4114800"/>
          </a:xfrm>
          <a:prstGeom prst="rect">
            <a:avLst/>
          </a:prstGeom>
        </p:spPr>
        <p:txBody>
          <a:bodyPr wrap="square" lIns="91425" tIns="91425" rIns="91425" bIns="91425" anchor="t">
            <a:noAutofit/>
          </a:bodyPr>
          <a:lstStyle/>
          <a:p>
            <a:pPr mar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 name="Google Shape;153;g11cb623bee1_0_123: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p:spPr>
        <p:txBody>
          <a:bodyPr/>
          <a:lstStyle/>
          <a:p/>
        </p:txBody>
      </p:sp>
      <p:sp>
        <p:nvSpPr>
          <p:cNvPr id="154" name="Google Shape;154;g11cb623bee1_0_123:notes"/>
          <p:cNvSpPr>
            <a:spLocks noGrp="1" noEditPoints="1"/>
          </p:cNvSpPr>
          <p:nvPr>
            <p:ph type="body" idx="1"/>
          </p:nvPr>
        </p:nvSpPr>
        <p:spPr>
          <a:xfrm>
            <a:off x="685800" y="4343400"/>
            <a:ext cx="5486400" cy="4114800"/>
          </a:xfrm>
          <a:prstGeom prst="rect">
            <a:avLst/>
          </a:prstGeom>
        </p:spPr>
        <p:txBody>
          <a:bodyPr wrap="square" lIns="91425" tIns="91425" rIns="91425" bIns="91425" anchor="t">
            <a:noAutofit/>
          </a:bodyPr>
          <a:lstStyle/>
          <a:p>
            <a:pPr mar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337" y="685800"/>
            <a:ext cx="6096000" cy="3429000"/>
          </a:xfrm>
          <a:prstGeom prst="rect">
            <a:avLst/>
          </a:prstGeom>
        </p:spPr>
        <p:txBody>
          <a:bodyPr/>
          <a:lstStyle/>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337" y="685800"/>
            <a:ext cx="6096000" cy="3429000"/>
          </a:xfrm>
          <a:prstGeom prst="rect">
            <a:avLst/>
          </a:prstGeom>
        </p:spPr>
        <p:txBody>
          <a:bodyPr/>
          <a:lstStyle/>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EditPoints="1"/>
          </p:cNvSpPr>
          <p:nvPr>
            <p:ph type="sldImg"/>
          </p:nvPr>
        </p:nvSpPr>
        <p:spPr>
          <a:xfrm>
            <a:off x="381337" y="685800"/>
            <a:ext cx="6096000" cy="3429000"/>
          </a:xfrm>
          <a:prstGeom prst="rect">
            <a:avLst/>
          </a:prstGeom>
        </p:spPr>
        <p:txBody>
          <a:bodyPr/>
          <a:lstStyle/>
          <a:p/>
        </p:txBody>
      </p:sp>
      <p:sp>
        <p:nvSpPr>
          <p:cNvPr id="3" name="Text Placeholder 2"/>
          <p:cNvSpPr>
            <a:spLocks noGrp="1" noEditPoints="1"/>
          </p:cNvSpPr>
          <p:nvPr>
            <p:ph type="body" idx="1"/>
          </p:nvPr>
        </p:nvSpPr>
        <p:spPr>
          <a:prstGeom prst="rect">
            <a:avLst/>
          </a:prstGeo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 name="Google Shape;153;g11cb623bee1_0_123: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p:spPr>
        <p:txBody>
          <a:bodyPr/>
          <a:lstStyle/>
          <a:p/>
        </p:txBody>
      </p:sp>
      <p:sp>
        <p:nvSpPr>
          <p:cNvPr id="154" name="Google Shape;154;g11cb623bee1_0_123:notes"/>
          <p:cNvSpPr>
            <a:spLocks noGrp="1" noEditPoints="1"/>
          </p:cNvSpPr>
          <p:nvPr>
            <p:ph type="body" idx="1"/>
          </p:nvPr>
        </p:nvSpPr>
        <p:spPr>
          <a:xfrm>
            <a:off x="685800" y="4343400"/>
            <a:ext cx="5486400" cy="4114800"/>
          </a:xfrm>
          <a:prstGeom prst="rect">
            <a:avLst/>
          </a:prstGeom>
        </p:spPr>
        <p:txBody>
          <a:bodyPr wrap="square" lIns="91425" tIns="91425" rIns="91425" bIns="91425" anchor="t">
            <a:noAutofit/>
          </a:bodyPr>
          <a:lstStyle/>
          <a:p>
            <a:pPr mar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 name="Google Shape;138;g11cb623bee1_0_117: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p:spPr>
        <p:txBody>
          <a:bodyPr/>
          <a:lstStyle/>
          <a:p/>
        </p:txBody>
      </p:sp>
      <p:sp>
        <p:nvSpPr>
          <p:cNvPr id="139" name="Google Shape;139;g11cb623bee1_0_117:notes"/>
          <p:cNvSpPr>
            <a:spLocks noGrp="1" noEditPoints="1"/>
          </p:cNvSpPr>
          <p:nvPr>
            <p:ph type="body" idx="1"/>
          </p:nvPr>
        </p:nvSpPr>
        <p:spPr>
          <a:xfrm>
            <a:off x="685800" y="4343400"/>
            <a:ext cx="5486400" cy="4114800"/>
          </a:xfrm>
          <a:prstGeom prst="rect">
            <a:avLst/>
          </a:prstGeom>
        </p:spPr>
        <p:txBody>
          <a:bodyPr wrap="square" lIns="91425" tIns="91425" rIns="91425" bIns="91425" anchor="t">
            <a:noAutofit/>
          </a:bodyPr>
          <a:lstStyle/>
          <a:p>
            <a:pPr mar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 name="Google Shape;115;g11cb623bee1_0_112: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p:spPr>
        <p:txBody>
          <a:bodyPr/>
          <a:lstStyle/>
          <a:p/>
        </p:txBody>
      </p:sp>
      <p:sp>
        <p:nvSpPr>
          <p:cNvPr id="116" name="Google Shape;116;g11cb623bee1_0_112:notes"/>
          <p:cNvSpPr>
            <a:spLocks noGrp="1" noEditPoints="1"/>
          </p:cNvSpPr>
          <p:nvPr>
            <p:ph type="body" idx="1"/>
          </p:nvPr>
        </p:nvSpPr>
        <p:spPr>
          <a:xfrm>
            <a:off x="685800" y="4343400"/>
            <a:ext cx="5486400" cy="4114800"/>
          </a:xfrm>
          <a:prstGeom prst="rect">
            <a:avLst/>
          </a:prstGeom>
        </p:spPr>
        <p:txBody>
          <a:bodyPr wrap="square" lIns="91425" tIns="91425" rIns="91425" bIns="91425" anchor="t">
            <a:noAutofit/>
          </a:bodyPr>
          <a:lstStyle/>
          <a:p>
            <a:pPr mar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 name="Google Shape;153;g11cb623bee1_0_123:notes"/>
          <p:cNvSpPr>
            <a:spLocks noGrp="1" noRot="1" noChangeAspect="1" noEditPoints="1"/>
          </p:cNvSpPr>
          <p:nvPr>
            <p:ph type="sldImg" idx="2"/>
          </p:nvPr>
        </p:nvSpPr>
        <p:spPr>
          <a:xfrm>
            <a:off x="381000" y="685800"/>
            <a:ext cx="6096000" cy="3429000"/>
          </a:xfrm>
          <a:custGeom>
            <a:avLst/>
            <a:rect l="l" t="t" r="r" b="b"/>
            <a:pathLst>
              <a:path w="120000" h="120000">
                <a:moveTo>
                  <a:pt x="0" y="0"/>
                </a:moveTo>
                <a:lnTo>
                  <a:pt x="120000" y="0"/>
                </a:lnTo>
                <a:lnTo>
                  <a:pt x="120000" y="120000"/>
                </a:lnTo>
                <a:lnTo>
                  <a:pt x="0" y="120000"/>
                </a:lnTo>
                <a:lnTo>
                  <a:pt x="0" y="0"/>
                </a:lnTo>
                <a:close/>
              </a:path>
            </a:pathLst>
          </a:custGeom>
        </p:spPr>
        <p:txBody>
          <a:bodyPr/>
          <a:lstStyle/>
          <a:p/>
        </p:txBody>
      </p:sp>
      <p:sp>
        <p:nvSpPr>
          <p:cNvPr id="154" name="Google Shape;154;g11cb623bee1_0_123:notes"/>
          <p:cNvSpPr>
            <a:spLocks noGrp="1" noEditPoints="1"/>
          </p:cNvSpPr>
          <p:nvPr>
            <p:ph type="body" idx="1"/>
          </p:nvPr>
        </p:nvSpPr>
        <p:spPr>
          <a:xfrm>
            <a:off x="685800" y="4343400"/>
            <a:ext cx="5486400" cy="4114800"/>
          </a:xfrm>
          <a:prstGeom prst="rect">
            <a:avLst/>
          </a:prstGeom>
        </p:spPr>
        <p:txBody>
          <a:bodyPr wrap="square" lIns="91425" tIns="91425" rIns="91425" bIns="91425" anchor="t">
            <a:noAutofit/>
          </a:bodyPr>
          <a:lstStyle/>
          <a:p>
            <a:pPr mar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png"/><Relationship Id="rId10" Type="http://schemas.openxmlformats.org/officeDocument/2006/relationships/image" Target="../media/image14.png"/><Relationship Id="rId1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2.png"/><Relationship Id="rId9"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3.jp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4.jp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5.jp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6.jp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chemeClr val="lt1"/>
        </a:solidFill>
      </p:bgPr>
    </p:bg>
    <p:spTree>
      <p:nvGrpSpPr>
        <p:cNvPr id="1" name=""/>
        <p:cNvGrpSpPr/>
        <p:nvPr/>
      </p:nvGrpSpPr>
      <p:grpSpPr>
        <a:xfrm>
          <a:off x="0" y="0"/>
          <a:ext cx="0" cy="0"/>
          <a:chOff x="0" y="0"/>
          <a:chExt cx="0" cy="0"/>
        </a:xfrm>
      </p:grpSpPr>
      <p:sp>
        <p:nvSpPr>
          <p:cNvPr id="10" name="Google Shape;10;p2"/>
          <p:cNvSpPr/>
          <p:nvPr/>
        </p:nvSpPr>
        <p:spPr>
          <a:xfrm rot="10800000" flipH="1">
            <a:off x="0" y="50"/>
            <a:ext cx="5711700" cy="5143500"/>
          </a:xfrm>
          <a:prstGeom prst="round1Rect">
            <a:avLst>
              <a:gd name="adj" fmla="val 16667"/>
            </a:avLst>
          </a:prstGeom>
          <a:solidFill>
            <a:srgbClr val="84B3D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11" name="Google Shape;11;p2"/>
          <p:cNvSpPr>
            <a:spLocks noGrp="1" noEditPoints="1"/>
          </p:cNvSpPr>
          <p:nvPr>
            <p:ph type="ctrTitle"/>
          </p:nvPr>
        </p:nvSpPr>
        <p:spPr>
          <a:xfrm>
            <a:off x="279550" y="1574175"/>
            <a:ext cx="4857000" cy="1086000"/>
          </a:xfrm>
          <a:prstGeom prst="rect">
            <a:avLst/>
          </a:prstGeom>
        </p:spPr>
        <p:txBody>
          <a:bodyPr wrap="square" lIns="91425" tIns="91425" rIns="91425" bIns="91425" anchor="t">
            <a:normAutofit/>
          </a:bodyPr>
          <a:lstStyle>
            <a:lvl1pPr algn="ctr">
              <a:spcBef>
                <a:spcPts val="0"/>
              </a:spcBef>
              <a:spcAft>
                <a:spcPts val="0"/>
              </a:spcAft>
              <a:buClr>
                <a:schemeClr val="lt2"/>
              </a:buClr>
              <a:buSzPts val="3400"/>
              <a:buFont typeface="Calibri" pitchFamily="34" charset="0" panose="020F0502020204030204"/>
              <a:buNone/>
              <a:defRPr sz="3400">
                <a:solidFill>
                  <a:schemeClr val="lt2"/>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lvl="1" algn="ctr">
              <a:spcBef>
                <a:spcPts val="0"/>
              </a:spcBef>
              <a:spcAft>
                <a:spcPts val="0"/>
              </a:spcAft>
              <a:buSzPts val="3300"/>
              <a:buNone/>
              <a:defRPr sz="3300"/>
            </a:lvl2pPr>
            <a:lvl3pPr lvl="2" algn="ctr">
              <a:spcBef>
                <a:spcPts val="0"/>
              </a:spcBef>
              <a:spcAft>
                <a:spcPts val="0"/>
              </a:spcAft>
              <a:buSzPts val="3300"/>
              <a:buNone/>
              <a:defRPr sz="3300"/>
            </a:lvl3pPr>
            <a:lvl4pPr lvl="3" algn="ctr">
              <a:spcBef>
                <a:spcPts val="0"/>
              </a:spcBef>
              <a:spcAft>
                <a:spcPts val="0"/>
              </a:spcAft>
              <a:buSzPts val="3300"/>
              <a:buNone/>
              <a:defRPr sz="3300"/>
            </a:lvl4pPr>
            <a:lvl5pPr lvl="4" algn="ctr">
              <a:spcBef>
                <a:spcPts val="0"/>
              </a:spcBef>
              <a:spcAft>
                <a:spcPts val="0"/>
              </a:spcAft>
              <a:buSzPts val="3300"/>
              <a:buNone/>
              <a:defRPr sz="3300"/>
            </a:lvl5pPr>
            <a:lvl6pPr lvl="5" algn="ctr">
              <a:spcBef>
                <a:spcPts val="0"/>
              </a:spcBef>
              <a:spcAft>
                <a:spcPts val="0"/>
              </a:spcAft>
              <a:buSzPts val="3300"/>
              <a:buNone/>
              <a:defRPr sz="3300"/>
            </a:lvl6pPr>
            <a:lvl7pPr lvl="6" algn="ctr">
              <a:spcBef>
                <a:spcPts val="0"/>
              </a:spcBef>
              <a:spcAft>
                <a:spcPts val="0"/>
              </a:spcAft>
              <a:buSzPts val="3300"/>
              <a:buNone/>
              <a:defRPr sz="3300"/>
            </a:lvl7pPr>
            <a:lvl8pPr lvl="7" algn="ctr">
              <a:spcBef>
                <a:spcPts val="0"/>
              </a:spcBef>
              <a:spcAft>
                <a:spcPts val="0"/>
              </a:spcAft>
              <a:buSzPts val="3300"/>
              <a:buNone/>
              <a:defRPr sz="3300"/>
            </a:lvl8pPr>
            <a:lvl9pPr lvl="8" algn="ctr">
              <a:spcBef>
                <a:spcPts val="0"/>
              </a:spcBef>
              <a:spcAft>
                <a:spcPts val="0"/>
              </a:spcAft>
              <a:buSzPts val="3300"/>
              <a:buNone/>
              <a:defRPr sz="3300"/>
            </a:lvl9pPr>
          </a:lstStyle>
          <a:p/>
        </p:txBody>
      </p:sp>
      <p:sp>
        <p:nvSpPr>
          <p:cNvPr id="12" name="Google Shape;12;p2"/>
          <p:cNvSpPr>
            <a:spLocks noGrp="1" noEditPoints="1"/>
          </p:cNvSpPr>
          <p:nvPr>
            <p:ph type="subTitle" idx="1"/>
          </p:nvPr>
        </p:nvSpPr>
        <p:spPr>
          <a:xfrm>
            <a:off x="279550" y="2892225"/>
            <a:ext cx="4994100" cy="431100"/>
          </a:xfrm>
          <a:prstGeom prst="rect">
            <a:avLst/>
          </a:prstGeom>
        </p:spPr>
        <p:txBody>
          <a:bodyPr wrap="square" lIns="91425" tIns="91425" rIns="91425" bIns="91425" anchor="t">
            <a:normAutofit/>
          </a:bodyPr>
          <a:lstStyle>
            <a:lvl1pPr algn="ctr">
              <a:lnSpc>
                <a:spcPct val="100000"/>
              </a:lnSpc>
              <a:spcBef>
                <a:spcPts val="0"/>
              </a:spcBef>
              <a:spcAft>
                <a:spcPts val="0"/>
              </a:spcAft>
              <a:buClr>
                <a:schemeClr val="lt2"/>
              </a:buClr>
              <a:buSzPts val="1800"/>
              <a:buFont typeface="Calibri" pitchFamily="34" charset="0" panose="020F0502020204030204"/>
              <a:buNone/>
              <a:defRPr>
                <a:solidFill>
                  <a:schemeClr val="lt2"/>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lvl="1">
              <a:lnSpc>
                <a:spcPct val="100000"/>
              </a:lnSpc>
              <a:spcBef>
                <a:spcPts val="0"/>
              </a:spcBef>
              <a:spcAft>
                <a:spcPts val="0"/>
              </a:spcAft>
              <a:buClr>
                <a:schemeClr val="lt2"/>
              </a:buClr>
              <a:buSzPts val="1900"/>
              <a:buNone/>
              <a:defRPr sz="1900">
                <a:solidFill>
                  <a:schemeClr val="lt2"/>
                </a:solidFill>
              </a:defRPr>
            </a:lvl2pPr>
            <a:lvl3pPr lvl="2">
              <a:lnSpc>
                <a:spcPct val="100000"/>
              </a:lnSpc>
              <a:spcBef>
                <a:spcPts val="0"/>
              </a:spcBef>
              <a:spcAft>
                <a:spcPts val="0"/>
              </a:spcAft>
              <a:buClr>
                <a:schemeClr val="lt2"/>
              </a:buClr>
              <a:buSzPts val="1900"/>
              <a:buNone/>
              <a:defRPr sz="1900">
                <a:solidFill>
                  <a:schemeClr val="lt2"/>
                </a:solidFill>
              </a:defRPr>
            </a:lvl3pPr>
            <a:lvl4pPr lvl="3">
              <a:lnSpc>
                <a:spcPct val="100000"/>
              </a:lnSpc>
              <a:spcBef>
                <a:spcPts val="0"/>
              </a:spcBef>
              <a:spcAft>
                <a:spcPts val="0"/>
              </a:spcAft>
              <a:buClr>
                <a:schemeClr val="lt2"/>
              </a:buClr>
              <a:buSzPts val="1900"/>
              <a:buNone/>
              <a:defRPr sz="1900">
                <a:solidFill>
                  <a:schemeClr val="lt2"/>
                </a:solidFill>
              </a:defRPr>
            </a:lvl4pPr>
            <a:lvl5pPr lvl="4">
              <a:lnSpc>
                <a:spcPct val="100000"/>
              </a:lnSpc>
              <a:spcBef>
                <a:spcPts val="0"/>
              </a:spcBef>
              <a:spcAft>
                <a:spcPts val="0"/>
              </a:spcAft>
              <a:buClr>
                <a:schemeClr val="lt2"/>
              </a:buClr>
              <a:buSzPts val="1900"/>
              <a:buNone/>
              <a:defRPr sz="1900">
                <a:solidFill>
                  <a:schemeClr val="lt2"/>
                </a:solidFill>
              </a:defRPr>
            </a:lvl5pPr>
            <a:lvl6pPr lvl="5">
              <a:lnSpc>
                <a:spcPct val="100000"/>
              </a:lnSpc>
              <a:spcBef>
                <a:spcPts val="0"/>
              </a:spcBef>
              <a:spcAft>
                <a:spcPts val="0"/>
              </a:spcAft>
              <a:buClr>
                <a:schemeClr val="lt2"/>
              </a:buClr>
              <a:buSzPts val="1900"/>
              <a:buNone/>
              <a:defRPr sz="1900">
                <a:solidFill>
                  <a:schemeClr val="lt2"/>
                </a:solidFill>
              </a:defRPr>
            </a:lvl6pPr>
            <a:lvl7pPr lvl="6">
              <a:lnSpc>
                <a:spcPct val="100000"/>
              </a:lnSpc>
              <a:spcBef>
                <a:spcPts val="0"/>
              </a:spcBef>
              <a:spcAft>
                <a:spcPts val="0"/>
              </a:spcAft>
              <a:buClr>
                <a:schemeClr val="lt2"/>
              </a:buClr>
              <a:buSzPts val="1900"/>
              <a:buNone/>
              <a:defRPr sz="1900">
                <a:solidFill>
                  <a:schemeClr val="lt2"/>
                </a:solidFill>
              </a:defRPr>
            </a:lvl7pPr>
            <a:lvl8pPr lvl="7">
              <a:lnSpc>
                <a:spcPct val="100000"/>
              </a:lnSpc>
              <a:spcBef>
                <a:spcPts val="0"/>
              </a:spcBef>
              <a:spcAft>
                <a:spcPts val="0"/>
              </a:spcAft>
              <a:buClr>
                <a:schemeClr val="lt2"/>
              </a:buClr>
              <a:buSzPts val="1900"/>
              <a:buNone/>
              <a:defRPr sz="1900">
                <a:solidFill>
                  <a:schemeClr val="lt2"/>
                </a:solidFill>
              </a:defRPr>
            </a:lvl8pPr>
            <a:lvl9pPr lvl="8">
              <a:lnSpc>
                <a:spcPct val="100000"/>
              </a:lnSpc>
              <a:spcBef>
                <a:spcPts val="0"/>
              </a:spcBef>
              <a:spcAft>
                <a:spcPts val="0"/>
              </a:spcAft>
              <a:buClr>
                <a:schemeClr val="lt2"/>
              </a:buClr>
              <a:buSzPts val="1900"/>
              <a:buNone/>
              <a:defRPr sz="1900">
                <a:solidFill>
                  <a:schemeClr val="lt2"/>
                </a:solidFill>
              </a:defRPr>
            </a:lvl9pPr>
          </a:lstStyle>
          <a:p>
            <a:pPr lvl="0"/>
          </a:p>
        </p:txBody>
      </p:sp>
      <p:pic>
        <p:nvPicPr>
          <p:cNvPr id="13" name="Google Shape;13;p2"/>
          <p:cNvPicPr preferRelativeResize="0"/>
          <p:nvPr/>
        </p:nvPicPr>
        <p:blipFill>
          <a:blip r:embed="rId1">
            <a:alphaModFix/>
          </a:blip>
          <a:srcRect/>
          <a:stretch>
            <a:fillRect/>
          </a:stretch>
        </p:blipFill>
        <p:spPr>
          <a:xfrm>
            <a:off x="5363825" y="1186650"/>
            <a:ext cx="4245550" cy="2388125"/>
          </a:xfrm>
          <a:prstGeom prst="rect">
            <a:avLst/>
          </a:prstGeom>
          <a:noFill/>
          <a:ln>
            <a:noFill/>
          </a:ln>
        </p:spPr>
      </p:pic>
      <p:pic>
        <p:nvPicPr>
          <p:cNvPr id="14" name="Google Shape;14;p2"/>
          <p:cNvPicPr preferRelativeResize="0"/>
          <p:nvPr/>
        </p:nvPicPr>
        <p:blipFill>
          <a:blip r:embed="rId2">
            <a:alphaModFix/>
          </a:blip>
          <a:srcRect/>
          <a:stretch>
            <a:fillRect/>
          </a:stretch>
        </p:blipFill>
        <p:spPr>
          <a:xfrm>
            <a:off x="5815186" y="4388400"/>
            <a:ext cx="681351" cy="492476"/>
          </a:xfrm>
          <a:prstGeom prst="rect">
            <a:avLst/>
          </a:prstGeom>
          <a:noFill/>
          <a:ln>
            <a:noFill/>
          </a:ln>
        </p:spPr>
      </p:pic>
      <p:sp>
        <p:nvSpPr>
          <p:cNvPr id="15" name="Google Shape;15;p2"/>
          <p:cNvSpPr>
            <a:spLocks noGrp="1" noEditPoints="1"/>
          </p:cNvSpPr>
          <p:nvPr>
            <p:ph type="ctrTitle" idx="2"/>
          </p:nvPr>
        </p:nvSpPr>
        <p:spPr>
          <a:xfrm>
            <a:off x="6465625" y="4334325"/>
            <a:ext cx="2181300" cy="1086000"/>
          </a:xfrm>
          <a:prstGeom prst="rect">
            <a:avLst/>
          </a:prstGeom>
        </p:spPr>
        <p:txBody>
          <a:bodyPr wrap="square" lIns="0" tIns="0" rIns="0" bIns="0" anchor="t">
            <a:noAutofit/>
          </a:bodyPr>
          <a:lstStyle>
            <a:lvl1pPr algn="ctr" rtl="0">
              <a:spcBef>
                <a:spcPts val="0"/>
              </a:spcBef>
              <a:spcAft>
                <a:spcPts val="0"/>
              </a:spcAft>
              <a:buClr>
                <a:srgbClr val="0B5394"/>
              </a:buClr>
              <a:buSzPts val="1800"/>
              <a:buFont typeface="Calibri" pitchFamily="34" charset="0" panose="020F0502020204030204"/>
              <a:buNone/>
              <a:defRPr sz="1800">
                <a:solidFill>
                  <a:srgbClr val="0B5394"/>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lvl="1" algn="ctr" rtl="0">
              <a:spcBef>
                <a:spcPts val="0"/>
              </a:spcBef>
              <a:spcAft>
                <a:spcPts val="0"/>
              </a:spcAft>
              <a:buClr>
                <a:srgbClr val="0B5394"/>
              </a:buClr>
              <a:buSzPts val="1800"/>
              <a:buFont typeface="Calibri" pitchFamily="34" charset="0" panose="020F0502020204030204"/>
              <a:buNone/>
              <a:defRPr sz="1800">
                <a:solidFill>
                  <a:srgbClr val="0B5394"/>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2pPr>
            <a:lvl3pPr lvl="2" algn="ctr" rtl="0">
              <a:spcBef>
                <a:spcPts val="0"/>
              </a:spcBef>
              <a:spcAft>
                <a:spcPts val="0"/>
              </a:spcAft>
              <a:buClr>
                <a:srgbClr val="0B5394"/>
              </a:buClr>
              <a:buSzPts val="1800"/>
              <a:buFont typeface="Calibri" pitchFamily="34" charset="0" panose="020F0502020204030204"/>
              <a:buNone/>
              <a:defRPr sz="1800">
                <a:solidFill>
                  <a:srgbClr val="0B5394"/>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3pPr>
            <a:lvl4pPr lvl="3" algn="ctr" rtl="0">
              <a:spcBef>
                <a:spcPts val="0"/>
              </a:spcBef>
              <a:spcAft>
                <a:spcPts val="0"/>
              </a:spcAft>
              <a:buClr>
                <a:srgbClr val="0B5394"/>
              </a:buClr>
              <a:buSzPts val="1800"/>
              <a:buFont typeface="Calibri" pitchFamily="34" charset="0" panose="020F0502020204030204"/>
              <a:buNone/>
              <a:defRPr sz="1800">
                <a:solidFill>
                  <a:srgbClr val="0B5394"/>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4pPr>
            <a:lvl5pPr lvl="4" algn="ctr" rtl="0">
              <a:spcBef>
                <a:spcPts val="0"/>
              </a:spcBef>
              <a:spcAft>
                <a:spcPts val="0"/>
              </a:spcAft>
              <a:buClr>
                <a:srgbClr val="0B5394"/>
              </a:buClr>
              <a:buSzPts val="1800"/>
              <a:buFont typeface="Calibri" pitchFamily="34" charset="0" panose="020F0502020204030204"/>
              <a:buNone/>
              <a:defRPr sz="1800">
                <a:solidFill>
                  <a:srgbClr val="0B5394"/>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5pPr>
            <a:lvl6pPr lvl="5" algn="ctr" rtl="0">
              <a:spcBef>
                <a:spcPts val="0"/>
              </a:spcBef>
              <a:spcAft>
                <a:spcPts val="0"/>
              </a:spcAft>
              <a:buClr>
                <a:srgbClr val="0B5394"/>
              </a:buClr>
              <a:buSzPts val="1800"/>
              <a:buFont typeface="Calibri" pitchFamily="34" charset="0" panose="020F0502020204030204"/>
              <a:buNone/>
              <a:defRPr sz="1800">
                <a:solidFill>
                  <a:srgbClr val="0B5394"/>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6pPr>
            <a:lvl7pPr lvl="6" algn="ctr" rtl="0">
              <a:spcBef>
                <a:spcPts val="0"/>
              </a:spcBef>
              <a:spcAft>
                <a:spcPts val="0"/>
              </a:spcAft>
              <a:buClr>
                <a:srgbClr val="0B5394"/>
              </a:buClr>
              <a:buSzPts val="1800"/>
              <a:buFont typeface="Calibri" pitchFamily="34" charset="0" panose="020F0502020204030204"/>
              <a:buNone/>
              <a:defRPr sz="1800">
                <a:solidFill>
                  <a:srgbClr val="0B5394"/>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7pPr>
            <a:lvl8pPr lvl="7" algn="ctr" rtl="0">
              <a:spcBef>
                <a:spcPts val="0"/>
              </a:spcBef>
              <a:spcAft>
                <a:spcPts val="0"/>
              </a:spcAft>
              <a:buClr>
                <a:srgbClr val="0B5394"/>
              </a:buClr>
              <a:buSzPts val="1800"/>
              <a:buFont typeface="Calibri" pitchFamily="34" charset="0" panose="020F0502020204030204"/>
              <a:buNone/>
              <a:defRPr sz="1800">
                <a:solidFill>
                  <a:srgbClr val="0B5394"/>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8pPr>
            <a:lvl9pPr lvl="8" algn="ctr" rtl="0">
              <a:spcBef>
                <a:spcPts val="0"/>
              </a:spcBef>
              <a:spcAft>
                <a:spcPts val="0"/>
              </a:spcAft>
              <a:buClr>
                <a:srgbClr val="0B5394"/>
              </a:buClr>
              <a:buSzPts val="1800"/>
              <a:buFont typeface="Calibri" pitchFamily="34" charset="0" panose="020F0502020204030204"/>
              <a:buNone/>
              <a:defRPr sz="1800">
                <a:solidFill>
                  <a:srgbClr val="0B5394"/>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9pPr>
          </a:lstStyle>
          <a:p/>
        </p:txBody>
      </p:sp>
    </p:spTree>
  </p:cSld>
  <p:clrMapOvr>
    <a:masterClrMapping/>
  </p:clrMapOvr>
  <p:hf dt="0"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ECTION_TITLE_AND_DESCRIPTION">
    <p:spTree>
      <p:nvGrpSpPr>
        <p:cNvPr id="1" name=""/>
        <p:cNvGrpSpPr/>
        <p:nvPr/>
      </p:nvGrpSpPr>
      <p:grpSpPr>
        <a:xfrm>
          <a:off x="0" y="0"/>
          <a:ext cx="0" cy="0"/>
          <a:chOff x="0" y="0"/>
          <a:chExt cx="0" cy="0"/>
        </a:xfrm>
      </p:grpSpPr>
      <p:sp>
        <p:nvSpPr>
          <p:cNvPr id="62" name="Google Shape;62;p11"/>
          <p:cNvSpPr/>
          <p:nvPr/>
        </p:nvSpPr>
        <p:spPr>
          <a:xfrm>
            <a:off x="4572000" y="-125"/>
            <a:ext cx="4572000" cy="5143500"/>
          </a:xfrm>
          <a:prstGeom prst="rect">
            <a:avLst/>
          </a:prstGeom>
          <a:solidFill>
            <a:srgbClr val="00397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63" name="Google Shape;63;p11"/>
          <p:cNvSpPr>
            <a:spLocks noGrp="1" noEditPoints="1"/>
          </p:cNvSpPr>
          <p:nvPr>
            <p:ph type="title"/>
          </p:nvPr>
        </p:nvSpPr>
        <p:spPr>
          <a:xfrm>
            <a:off x="191700" y="1102150"/>
            <a:ext cx="4192800" cy="1858200"/>
          </a:xfrm>
          <a:prstGeom prst="rect">
            <a:avLst/>
          </a:prstGeom>
        </p:spPr>
        <p:txBody>
          <a:bodyPr wrap="square" lIns="91425" tIns="91425" rIns="91425" bIns="91425" anchor="b">
            <a:normAutofit/>
          </a:bodyPr>
          <a:lstStyle>
            <a:lvl1pPr algn="ctr">
              <a:spcBef>
                <a:spcPts val="0"/>
              </a:spcBef>
              <a:spcAft>
                <a:spcPts val="0"/>
              </a:spcAft>
              <a:buSzPts val="4200"/>
              <a:buFont typeface="Calibri" pitchFamily="34" charset="0" panose="020F0502020204030204"/>
              <a:buNone/>
              <a:defRPr sz="4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4" name="Google Shape;64;p11"/>
          <p:cNvSpPr>
            <a:spLocks noGrp="1" noEditPoints="1"/>
          </p:cNvSpPr>
          <p:nvPr>
            <p:ph type="subTitle" idx="1"/>
          </p:nvPr>
        </p:nvSpPr>
        <p:spPr>
          <a:xfrm>
            <a:off x="265500" y="2960450"/>
            <a:ext cx="4045200" cy="1235100"/>
          </a:xfrm>
          <a:prstGeom prst="rect">
            <a:avLst/>
          </a:prstGeom>
        </p:spPr>
        <p:txBody>
          <a:bodyPr wrap="square" lIns="91425" tIns="91425" rIns="91425" bIns="91425" anchor="t">
            <a:normAutofit/>
          </a:bodyPr>
          <a:lstStyle>
            <a:lvl1pPr algn="ctr">
              <a:lnSpc>
                <a:spcPct val="100000"/>
              </a:lnSpc>
              <a:spcBef>
                <a:spcPts val="0"/>
              </a:spcBef>
              <a:spcAft>
                <a:spcPts val="0"/>
              </a:spcAft>
              <a:buSzPts val="2100"/>
              <a:buFont typeface="Calibri" pitchFamily="34" charset="0" panose="020F0502020204030204"/>
              <a:buNone/>
              <a:defRPr sz="21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pPr lvl="0"/>
          </a:p>
        </p:txBody>
      </p:sp>
      <p:sp>
        <p:nvSpPr>
          <p:cNvPr id="65" name="Google Shape;65;p11"/>
          <p:cNvSpPr>
            <a:spLocks noGrp="1" noEditPoints="1"/>
          </p:cNvSpPr>
          <p:nvPr>
            <p:ph type="body" idx="2"/>
          </p:nvPr>
        </p:nvSpPr>
        <p:spPr>
          <a:xfrm>
            <a:off x="4959150" y="586525"/>
            <a:ext cx="3988500" cy="3695100"/>
          </a:xfrm>
          <a:prstGeom prst="rect">
            <a:avLst/>
          </a:prstGeom>
        </p:spPr>
        <p:txBody>
          <a:bodyPr wrap="square" lIns="91425" tIns="91425" rIns="91425" bIns="91425" anchor="ctr">
            <a:normAutofit/>
          </a:bodyPr>
          <a:lstStyle>
            <a:lvl1pPr marL="457200" indent="-342900">
              <a:spcBef>
                <a:spcPts val="0"/>
              </a:spcBef>
              <a:spcAft>
                <a:spcPts val="0"/>
              </a:spcAft>
              <a:buClr>
                <a:schemeClr val="lt2"/>
              </a:buClr>
              <a:buSzPts val="1800"/>
              <a:buFont typeface="Calibri" pitchFamily="34" charset="0" panose="020F0502020204030204"/>
              <a:buChar char="●"/>
              <a:defRPr>
                <a:solidFill>
                  <a:schemeClr val="lt2"/>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marL="914400" lvl="1" indent="-317500">
              <a:spcBef>
                <a:spcPts val="0"/>
              </a:spcBef>
              <a:spcAft>
                <a:spcPts val="0"/>
              </a:spcAft>
              <a:buClr>
                <a:schemeClr val="lt2"/>
              </a:buClr>
              <a:buSzPts val="1400"/>
              <a:buFont typeface="Calibri" pitchFamily="34" charset="0" panose="020F0502020204030204"/>
              <a:buChar char="○"/>
              <a:defRPr>
                <a:solidFill>
                  <a:schemeClr val="lt2"/>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2pPr>
            <a:lvl3pPr marL="1371600" lvl="2" indent="-317500">
              <a:spcBef>
                <a:spcPts val="0"/>
              </a:spcBef>
              <a:spcAft>
                <a:spcPts val="0"/>
              </a:spcAft>
              <a:buClr>
                <a:schemeClr val="lt2"/>
              </a:buClr>
              <a:buSzPts val="1400"/>
              <a:buFont typeface="Calibri" pitchFamily="34" charset="0" panose="020F0502020204030204"/>
              <a:buChar char="■"/>
              <a:defRPr>
                <a:solidFill>
                  <a:schemeClr val="lt2"/>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3pPr>
            <a:lvl4pPr marL="1828800" lvl="3" indent="-317500">
              <a:spcBef>
                <a:spcPts val="0"/>
              </a:spcBef>
              <a:spcAft>
                <a:spcPts val="0"/>
              </a:spcAft>
              <a:buClr>
                <a:schemeClr val="lt2"/>
              </a:buClr>
              <a:buSzPts val="1400"/>
              <a:buFont typeface="Calibri" pitchFamily="34" charset="0" panose="020F0502020204030204"/>
              <a:buChar char="●"/>
              <a:defRPr>
                <a:solidFill>
                  <a:schemeClr val="lt2"/>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4pPr>
            <a:lvl5pPr marL="2286000" lvl="4" indent="-317500">
              <a:spcBef>
                <a:spcPts val="0"/>
              </a:spcBef>
              <a:spcAft>
                <a:spcPts val="0"/>
              </a:spcAft>
              <a:buClr>
                <a:schemeClr val="lt2"/>
              </a:buClr>
              <a:buSzPts val="1400"/>
              <a:buFont typeface="Calibri" pitchFamily="34" charset="0" panose="020F0502020204030204"/>
              <a:buChar char="○"/>
              <a:defRPr>
                <a:solidFill>
                  <a:schemeClr val="lt2"/>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5pPr>
            <a:lvl6pPr marL="2743200" lvl="5" indent="-317500">
              <a:spcBef>
                <a:spcPts val="0"/>
              </a:spcBef>
              <a:spcAft>
                <a:spcPts val="0"/>
              </a:spcAft>
              <a:buClr>
                <a:schemeClr val="lt2"/>
              </a:buClr>
              <a:buSzPts val="1400"/>
              <a:buFont typeface="Calibri" pitchFamily="34" charset="0" panose="020F0502020204030204"/>
              <a:buChar char="■"/>
              <a:defRPr>
                <a:solidFill>
                  <a:schemeClr val="lt2"/>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6pPr>
            <a:lvl7pPr marL="3200400" lvl="6" indent="-317500">
              <a:spcBef>
                <a:spcPts val="0"/>
              </a:spcBef>
              <a:spcAft>
                <a:spcPts val="0"/>
              </a:spcAft>
              <a:buClr>
                <a:schemeClr val="lt2"/>
              </a:buClr>
              <a:buSzPts val="1400"/>
              <a:buFont typeface="Calibri" pitchFamily="34" charset="0" panose="020F0502020204030204"/>
              <a:buChar char="●"/>
              <a:defRPr>
                <a:solidFill>
                  <a:schemeClr val="lt2"/>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7pPr>
            <a:lvl8pPr marL="3657600" lvl="7" indent="-317500">
              <a:spcBef>
                <a:spcPts val="0"/>
              </a:spcBef>
              <a:spcAft>
                <a:spcPts val="0"/>
              </a:spcAft>
              <a:buClr>
                <a:schemeClr val="lt2"/>
              </a:buClr>
              <a:buSzPts val="1400"/>
              <a:buFont typeface="Calibri" pitchFamily="34" charset="0" panose="020F0502020204030204"/>
              <a:buChar char="○"/>
              <a:defRPr>
                <a:solidFill>
                  <a:schemeClr val="lt2"/>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8pPr>
            <a:lvl9pPr marL="4114800" lvl="8" indent="-317500">
              <a:spcBef>
                <a:spcPts val="0"/>
              </a:spcBef>
              <a:spcAft>
                <a:spcPts val="0"/>
              </a:spcAft>
              <a:buClr>
                <a:schemeClr val="lt2"/>
              </a:buClr>
              <a:buSzPts val="1400"/>
              <a:buFont typeface="Calibri" pitchFamily="34" charset="0" panose="020F0502020204030204"/>
              <a:buChar char="■"/>
              <a:defRPr>
                <a:solidFill>
                  <a:schemeClr val="lt2"/>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9pPr>
          </a:lstStyle>
          <a:p>
            <a:pPr lvl="0"/>
          </a:p>
        </p:txBody>
      </p:sp>
      <p:sp>
        <p:nvSpPr>
          <p:cNvPr id="66" name="Google Shape;66;p11"/>
          <p:cNvSpPr>
            <a:spLocks noGrp="1" noEditPoints="1"/>
          </p:cNvSpPr>
          <p:nvPr>
            <p:ph type="sldNum" idx="12"/>
          </p:nvPr>
        </p:nvSpPr>
        <p:spPr>
          <a:xfrm>
            <a:off x="8472458" y="4663217"/>
            <a:ext cx="548700" cy="393600"/>
          </a:xfrm>
          <a:prstGeom prst="rect">
            <a:avLst/>
          </a:prstGeom>
        </p:spPr>
        <p:txBody>
          <a:bodyPr wrap="square" lIns="91425" tIns="91425" rIns="91425" bIns="91425" anchor="ctr">
            <a:normAutofit/>
          </a:bodyPr>
          <a:lstStyle>
            <a:lvl1pPr>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1pPr>
            <a:lvl2pPr lvl="1">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2pPr>
            <a:lvl3pPr lvl="2">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3pPr>
            <a:lvl4pPr lvl="3">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4pPr>
            <a:lvl5pPr lvl="4">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5pPr>
            <a:lvl6pPr lvl="5">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6pPr>
            <a:lvl7pPr lvl="6">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7pPr>
            <a:lvl8pPr lvl="7">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8pPr>
            <a:lvl9pPr lvl="8">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9pPr>
          </a:lstStyle>
          <a:p>
            <a:pPr marL="0" indent="0" algn="r" rtl="0">
              <a:spcBef>
                <a:spcPts val="0"/>
              </a:spcBef>
              <a:spcAft>
                <a:spcPts val="0"/>
              </a:spcAft>
              <a:buNone/>
            </a:pPr>
            <a:fld id="{00000000-1234-1234-1234-123412341234}" type="slidenum">
              <a:rPr lang="es"/>
              <a:t>‹#›</a:t>
            </a:fld>
            <a:endParaRPr lang="es"/>
          </a:p>
        </p:txBody>
      </p:sp>
      <p:pic>
        <p:nvPicPr>
          <p:cNvPr id="67" name="Google Shape;67;p11"/>
          <p:cNvPicPr preferRelativeResize="0"/>
          <p:nvPr/>
        </p:nvPicPr>
        <p:blipFill>
          <a:blip r:embed="rId1">
            <a:alphaModFix/>
          </a:blip>
          <a:srcRect/>
          <a:stretch>
            <a:fillRect/>
          </a:stretch>
        </p:blipFill>
        <p:spPr>
          <a:xfrm>
            <a:off x="2" y="4628712"/>
            <a:ext cx="822456" cy="462626"/>
          </a:xfrm>
          <a:prstGeom prst="rect">
            <a:avLst/>
          </a:prstGeom>
          <a:noFill/>
          <a:ln>
            <a:noFill/>
          </a:ln>
        </p:spPr>
      </p:pic>
    </p:spTree>
  </p:cSld>
  <p:clrMapOvr>
    <a:masterClrMapping/>
  </p:clrMapOvr>
  <p:hf dt="0"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ECTION_TITLE_AND_DESCRIPTION_2">
    <p:spTree>
      <p:nvGrpSpPr>
        <p:cNvPr id="1" name=""/>
        <p:cNvGrpSpPr/>
        <p:nvPr/>
      </p:nvGrpSpPr>
      <p:grpSpPr>
        <a:xfrm>
          <a:off x="0" y="0"/>
          <a:ext cx="0" cy="0"/>
          <a:chOff x="0" y="0"/>
          <a:chExt cx="0" cy="0"/>
        </a:xfrm>
      </p:grpSpPr>
      <p:sp>
        <p:nvSpPr>
          <p:cNvPr id="69" name="Google Shape;69;p12"/>
          <p:cNvSpPr/>
          <p:nvPr/>
        </p:nvSpPr>
        <p:spPr>
          <a:xfrm>
            <a:off x="2100" y="0"/>
            <a:ext cx="4572000" cy="5143500"/>
          </a:xfrm>
          <a:prstGeom prst="rect">
            <a:avLst/>
          </a:prstGeom>
          <a:solidFill>
            <a:srgbClr val="84B3D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70" name="Google Shape;70;p12"/>
          <p:cNvSpPr>
            <a:spLocks noGrp="1" noEditPoints="1"/>
          </p:cNvSpPr>
          <p:nvPr>
            <p:ph type="title"/>
          </p:nvPr>
        </p:nvSpPr>
        <p:spPr>
          <a:xfrm>
            <a:off x="191700" y="1102150"/>
            <a:ext cx="4192800" cy="1858200"/>
          </a:xfrm>
          <a:prstGeom prst="rect">
            <a:avLst/>
          </a:prstGeom>
        </p:spPr>
        <p:txBody>
          <a:bodyPr wrap="square" lIns="91425" tIns="91425" rIns="91425" bIns="91425" anchor="b">
            <a:normAutofit/>
          </a:bodyPr>
          <a:lstStyle>
            <a:lvl1pPr algn="ctr" rtl="0">
              <a:spcBef>
                <a:spcPts val="0"/>
              </a:spcBef>
              <a:spcAft>
                <a:spcPts val="0"/>
              </a:spcAft>
              <a:buClr>
                <a:schemeClr val="lt2"/>
              </a:buClr>
              <a:buSzPts val="4200"/>
              <a:buFont typeface="Calibri" pitchFamily="34" charset="0" panose="020F0502020204030204"/>
              <a:buNone/>
              <a:defRPr sz="4200">
                <a:solidFill>
                  <a:schemeClr val="lt2"/>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p:txBody>
      </p:sp>
      <p:sp>
        <p:nvSpPr>
          <p:cNvPr id="71" name="Google Shape;71;p12"/>
          <p:cNvSpPr>
            <a:spLocks noGrp="1" noEditPoints="1"/>
          </p:cNvSpPr>
          <p:nvPr>
            <p:ph type="subTitle" idx="1"/>
          </p:nvPr>
        </p:nvSpPr>
        <p:spPr>
          <a:xfrm>
            <a:off x="265500" y="2960450"/>
            <a:ext cx="4045200" cy="1235100"/>
          </a:xfrm>
          <a:prstGeom prst="rect">
            <a:avLst/>
          </a:prstGeom>
        </p:spPr>
        <p:txBody>
          <a:bodyPr wrap="square" lIns="91425" tIns="91425" rIns="91425" bIns="91425" anchor="t">
            <a:normAutofit/>
          </a:bodyPr>
          <a:lstStyle>
            <a:lvl1pPr algn="ctr" rtl="0">
              <a:lnSpc>
                <a:spcPct val="100000"/>
              </a:lnSpc>
              <a:spcBef>
                <a:spcPts val="0"/>
              </a:spcBef>
              <a:spcAft>
                <a:spcPts val="0"/>
              </a:spcAft>
              <a:buClr>
                <a:schemeClr val="lt2"/>
              </a:buClr>
              <a:buSzPts val="2100"/>
              <a:buFont typeface="Calibri" pitchFamily="34" charset="0" panose="020F0502020204030204"/>
              <a:buNone/>
              <a:defRPr sz="2100">
                <a:solidFill>
                  <a:schemeClr val="lt2"/>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pPr lvl="0"/>
          </a:p>
        </p:txBody>
      </p:sp>
      <p:sp>
        <p:nvSpPr>
          <p:cNvPr id="72" name="Google Shape;72;p12"/>
          <p:cNvSpPr>
            <a:spLocks noGrp="1" noEditPoints="1"/>
          </p:cNvSpPr>
          <p:nvPr>
            <p:ph type="body" idx="2"/>
          </p:nvPr>
        </p:nvSpPr>
        <p:spPr>
          <a:xfrm>
            <a:off x="4959150" y="586525"/>
            <a:ext cx="3988500" cy="3695100"/>
          </a:xfrm>
          <a:prstGeom prst="rect">
            <a:avLst/>
          </a:prstGeom>
        </p:spPr>
        <p:txBody>
          <a:bodyPr wrap="square" lIns="91425" tIns="91425" rIns="91425" bIns="91425" anchor="ctr">
            <a:normAutofit/>
          </a:bodyPr>
          <a:lstStyle>
            <a:lvl1pPr marL="457200" indent="-342900" rtl="0">
              <a:spcBef>
                <a:spcPts val="0"/>
              </a:spcBef>
              <a:spcAft>
                <a:spcPts val="0"/>
              </a:spcAft>
              <a:buSzPts val="18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marL="914400" lvl="1" indent="-317500" rtl="0">
              <a:spcBef>
                <a:spcPts val="0"/>
              </a:spcBef>
              <a:spcAft>
                <a:spcPts val="0"/>
              </a:spcAft>
              <a:buSzPts val="14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2pPr>
            <a:lvl3pPr marL="1371600" lvl="2" indent="-317500" rtl="0">
              <a:spcBef>
                <a:spcPts val="0"/>
              </a:spcBef>
              <a:spcAft>
                <a:spcPts val="0"/>
              </a:spcAft>
              <a:buSzPts val="14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3pPr>
            <a:lvl4pPr marL="1828800" lvl="3" indent="-317500" rtl="0">
              <a:spcBef>
                <a:spcPts val="0"/>
              </a:spcBef>
              <a:spcAft>
                <a:spcPts val="0"/>
              </a:spcAft>
              <a:buSzPts val="14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4pPr>
            <a:lvl5pPr marL="2286000" lvl="4" indent="-317500" rtl="0">
              <a:spcBef>
                <a:spcPts val="0"/>
              </a:spcBef>
              <a:spcAft>
                <a:spcPts val="0"/>
              </a:spcAft>
              <a:buSzPts val="14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5pPr>
            <a:lvl6pPr marL="2743200" lvl="5" indent="-317500" rtl="0">
              <a:spcBef>
                <a:spcPts val="0"/>
              </a:spcBef>
              <a:spcAft>
                <a:spcPts val="0"/>
              </a:spcAft>
              <a:buSzPts val="14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6pPr>
            <a:lvl7pPr marL="3200400" lvl="6" indent="-317500" rtl="0">
              <a:spcBef>
                <a:spcPts val="0"/>
              </a:spcBef>
              <a:spcAft>
                <a:spcPts val="0"/>
              </a:spcAft>
              <a:buSzPts val="14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7pPr>
            <a:lvl8pPr marL="3657600" lvl="7" indent="-317500" rtl="0">
              <a:spcBef>
                <a:spcPts val="0"/>
              </a:spcBef>
              <a:spcAft>
                <a:spcPts val="0"/>
              </a:spcAft>
              <a:buSzPts val="14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8pPr>
            <a:lvl9pPr marL="4114800" lvl="8" indent="-317500" rtl="0">
              <a:spcBef>
                <a:spcPts val="0"/>
              </a:spcBef>
              <a:spcAft>
                <a:spcPts val="0"/>
              </a:spcAft>
              <a:buSzPts val="14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9pPr>
          </a:lstStyle>
          <a:p>
            <a:pPr lvl="0"/>
          </a:p>
        </p:txBody>
      </p:sp>
      <p:sp>
        <p:nvSpPr>
          <p:cNvPr id="73" name="Google Shape;73;p12"/>
          <p:cNvSpPr>
            <a:spLocks noGrp="1" noEditPoints="1"/>
          </p:cNvSpPr>
          <p:nvPr>
            <p:ph type="sldNum" idx="12"/>
          </p:nvPr>
        </p:nvSpPr>
        <p:spPr>
          <a:xfrm>
            <a:off x="8472458" y="4663217"/>
            <a:ext cx="548700" cy="393600"/>
          </a:xfrm>
          <a:prstGeom prst="rect">
            <a:avLst/>
          </a:prstGeom>
        </p:spPr>
        <p:txBody>
          <a:bodyPr wrap="square" lIns="91425" tIns="91425" rIns="91425" bIns="91425" anchor="ctr">
            <a:normAutofit/>
          </a:bodyPr>
          <a:lstStyle>
            <a:lvl1pPr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1pPr>
            <a:lvl2pPr lvl="1"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2pPr>
            <a:lvl3pPr lvl="2"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3pPr>
            <a:lvl4pPr lvl="3"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4pPr>
            <a:lvl5pPr lvl="4"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5pPr>
            <a:lvl6pPr lvl="5"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6pPr>
            <a:lvl7pPr lvl="6"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7pPr>
            <a:lvl8pPr lvl="7"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8pPr>
            <a:lvl9pPr lvl="8"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9pPr>
          </a:lstStyle>
          <a:p>
            <a:pPr marL="0" indent="0" algn="r" rtl="0">
              <a:spcBef>
                <a:spcPts val="0"/>
              </a:spcBef>
              <a:spcAft>
                <a:spcPts val="0"/>
              </a:spcAft>
              <a:buNone/>
            </a:pPr>
            <a:fld id="{00000000-1234-1234-1234-123412341234}" type="slidenum">
              <a:rPr lang="es"/>
              <a:t>‹#›</a:t>
            </a:fld>
            <a:endParaRPr lang="es"/>
          </a:p>
        </p:txBody>
      </p:sp>
      <p:pic>
        <p:nvPicPr>
          <p:cNvPr id="74" name="Google Shape;74;p12"/>
          <p:cNvPicPr preferRelativeResize="0"/>
          <p:nvPr/>
        </p:nvPicPr>
        <p:blipFill>
          <a:blip r:embed="rId1">
            <a:alphaModFix/>
          </a:blip>
          <a:srcRect/>
          <a:stretch>
            <a:fillRect/>
          </a:stretch>
        </p:blipFill>
        <p:spPr>
          <a:xfrm>
            <a:off x="8335577" y="40212"/>
            <a:ext cx="822456" cy="462626"/>
          </a:xfrm>
          <a:prstGeom prst="rect">
            <a:avLst/>
          </a:prstGeom>
          <a:noFill/>
          <a:ln>
            <a:noFill/>
          </a:ln>
        </p:spPr>
      </p:pic>
    </p:spTree>
  </p:cSld>
  <p:clrMapOvr>
    <a:masterClrMapping/>
  </p:clrMapOvr>
  <p:hf dt="0"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APTION_ONLY">
    <p:bg>
      <p:bgPr>
        <a:solidFill>
          <a:srgbClr val="003972"/>
        </a:solidFill>
      </p:bgPr>
    </p:bg>
    <p:spTree>
      <p:nvGrpSpPr>
        <p:cNvPr id="1" name=""/>
        <p:cNvGrpSpPr/>
        <p:nvPr/>
      </p:nvGrpSpPr>
      <p:grpSpPr>
        <a:xfrm>
          <a:off x="0" y="0"/>
          <a:ext cx="0" cy="0"/>
          <a:chOff x="0" y="0"/>
          <a:chExt cx="0" cy="0"/>
        </a:xfrm>
      </p:grpSpPr>
      <p:sp>
        <p:nvSpPr>
          <p:cNvPr id="76" name="Google Shape;76;p13"/>
          <p:cNvSpPr/>
          <p:nvPr/>
        </p:nvSpPr>
        <p:spPr>
          <a:xfrm>
            <a:off x="0" y="4429200"/>
            <a:ext cx="9144000" cy="714300"/>
          </a:xfrm>
          <a:prstGeom prst="rect">
            <a:avLst/>
          </a:prstGeom>
          <a:solidFill>
            <a:schemeClr val="lt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77" name="Google Shape;77;p13"/>
          <p:cNvSpPr>
            <a:spLocks noGrp="1" noEditPoints="1"/>
          </p:cNvSpPr>
          <p:nvPr>
            <p:ph type="body" idx="1"/>
          </p:nvPr>
        </p:nvSpPr>
        <p:spPr>
          <a:xfrm>
            <a:off x="750575" y="816400"/>
            <a:ext cx="5998800" cy="605100"/>
          </a:xfrm>
          <a:prstGeom prst="rect">
            <a:avLst/>
          </a:prstGeom>
        </p:spPr>
        <p:txBody>
          <a:bodyPr wrap="square" lIns="91425" tIns="91425" rIns="91425" bIns="91425" anchor="ctr">
            <a:normAutofit/>
          </a:bodyPr>
          <a:lstStyle>
            <a:lvl1pPr marL="457200" indent="-228600">
              <a:lnSpc>
                <a:spcPct val="100000"/>
              </a:lnSpc>
              <a:spcBef>
                <a:spcPts val="0"/>
              </a:spcBef>
              <a:spcAft>
                <a:spcPts val="0"/>
              </a:spcAft>
              <a:buClr>
                <a:schemeClr val="lt2"/>
              </a:buClr>
              <a:buSzPts val="1800"/>
              <a:buFont typeface="Calibri" pitchFamily="34" charset="0" panose="020F0502020204030204"/>
              <a:buNone/>
              <a:defRPr>
                <a:solidFill>
                  <a:schemeClr val="lt2"/>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stStyle>
          <a:p>
            <a:pPr lvl="0"/>
          </a:p>
        </p:txBody>
      </p:sp>
      <p:sp>
        <p:nvSpPr>
          <p:cNvPr id="78" name="Google Shape;78;p13"/>
          <p:cNvSpPr>
            <a:spLocks noGrp="1" noEditPoints="1"/>
          </p:cNvSpPr>
          <p:nvPr>
            <p:ph type="sldNum" idx="12"/>
          </p:nvPr>
        </p:nvSpPr>
        <p:spPr>
          <a:xfrm>
            <a:off x="8472458" y="4663217"/>
            <a:ext cx="548700" cy="393600"/>
          </a:xfrm>
          <a:prstGeom prst="rect">
            <a:avLst/>
          </a:prstGeom>
        </p:spPr>
        <p:txBody>
          <a:bodyPr wrap="square" lIns="91425" tIns="91425" rIns="91425" bIns="91425" anchor="ctr">
            <a:normAutofit/>
          </a:bodyPr>
          <a:lstStyle>
            <a:lvl1pPr>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1pPr>
            <a:lvl2pPr lvl="1">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2pPr>
            <a:lvl3pPr lvl="2">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3pPr>
            <a:lvl4pPr lvl="3">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4pPr>
            <a:lvl5pPr lvl="4">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5pPr>
            <a:lvl6pPr lvl="5">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6pPr>
            <a:lvl7pPr lvl="6">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7pPr>
            <a:lvl8pPr lvl="7">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8pPr>
            <a:lvl9pPr lvl="8">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9pPr>
          </a:lstStyle>
          <a:p>
            <a:pPr marL="0" indent="0" algn="r" rtl="0">
              <a:spcBef>
                <a:spcPts val="0"/>
              </a:spcBef>
              <a:spcAft>
                <a:spcPts val="0"/>
              </a:spcAft>
              <a:buNone/>
            </a:pPr>
            <a:fld id="{00000000-1234-1234-1234-123412341234}" type="slidenum">
              <a:rPr lang="es"/>
              <a:t>‹#›</a:t>
            </a:fld>
            <a:endParaRPr lang="es"/>
          </a:p>
        </p:txBody>
      </p:sp>
      <p:pic>
        <p:nvPicPr>
          <p:cNvPr id="79" name="Google Shape;79;p13"/>
          <p:cNvPicPr preferRelativeResize="0"/>
          <p:nvPr/>
        </p:nvPicPr>
        <p:blipFill>
          <a:blip r:embed="rId1">
            <a:alphaModFix/>
          </a:blip>
          <a:srcRect/>
          <a:stretch>
            <a:fillRect/>
          </a:stretch>
        </p:blipFill>
        <p:spPr>
          <a:xfrm>
            <a:off x="2" y="4628712"/>
            <a:ext cx="822456" cy="462626"/>
          </a:xfrm>
          <a:prstGeom prst="rect">
            <a:avLst/>
          </a:prstGeom>
          <a:noFill/>
          <a:ln>
            <a:noFill/>
          </a:ln>
        </p:spPr>
      </p:pic>
    </p:spTree>
  </p:cSld>
  <p:clrMapOvr>
    <a:masterClrMapping/>
  </p:clrMapOvr>
  <p:hf dt="0"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IG_NUMBER">
    <p:spTree>
      <p:nvGrpSpPr>
        <p:cNvPr id="1" name=""/>
        <p:cNvGrpSpPr/>
        <p:nvPr/>
      </p:nvGrpSpPr>
      <p:grpSpPr>
        <a:xfrm>
          <a:off x="0" y="0"/>
          <a:ext cx="0" cy="0"/>
          <a:chOff x="0" y="0"/>
          <a:chExt cx="0" cy="0"/>
        </a:xfrm>
      </p:grpSpPr>
      <p:sp>
        <p:nvSpPr>
          <p:cNvPr id="81" name="Google Shape;81;p14"/>
          <p:cNvSpPr>
            <a:spLocks noGrp="1" noEditPoints="1"/>
          </p:cNvSpPr>
          <p:nvPr>
            <p:ph type="title" hasCustomPrompt="1"/>
          </p:nvPr>
        </p:nvSpPr>
        <p:spPr>
          <a:xfrm>
            <a:off x="370650" y="168400"/>
            <a:ext cx="8520600" cy="1963500"/>
          </a:xfrm>
          <a:prstGeom prst="rect">
            <a:avLst/>
          </a:prstGeom>
        </p:spPr>
        <p:txBody>
          <a:bodyPr wrap="square" lIns="91425" tIns="91425" rIns="91425" bIns="91425" anchor="b">
            <a:normAutofit/>
          </a:bodyPr>
          <a:lstStyle>
            <a:lvl1pPr algn="ctr">
              <a:spcBef>
                <a:spcPts val="0"/>
              </a:spcBef>
              <a:spcAft>
                <a:spcPts val="0"/>
              </a:spcAft>
              <a:buClr>
                <a:srgbClr val="204857"/>
              </a:buClr>
              <a:buSzPts val="12000"/>
              <a:buFont typeface="Calibri" pitchFamily="34" charset="0" panose="020F0502020204030204"/>
              <a:buNone/>
              <a:defRPr sz="12000">
                <a:solidFill>
                  <a:srgbClr val="204857"/>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2" name="Google Shape;82;p14"/>
          <p:cNvSpPr>
            <a:spLocks noGrp="1" noEditPoints="1"/>
          </p:cNvSpPr>
          <p:nvPr>
            <p:ph type="body" idx="1"/>
          </p:nvPr>
        </p:nvSpPr>
        <p:spPr>
          <a:xfrm>
            <a:off x="248650" y="2003575"/>
            <a:ext cx="8520600" cy="2391900"/>
          </a:xfrm>
          <a:prstGeom prst="rect">
            <a:avLst/>
          </a:prstGeom>
        </p:spPr>
        <p:txBody>
          <a:bodyPr wrap="square" lIns="91425" tIns="91425" rIns="91425" bIns="91425" anchor="t">
            <a:normAutofit/>
          </a:bodyPr>
          <a:lstStyle>
            <a:lvl1pPr marL="457200" indent="-342900" algn="ctr">
              <a:spcBef>
                <a:spcPts val="0"/>
              </a:spcBef>
              <a:spcAft>
                <a:spcPts val="0"/>
              </a:spcAft>
              <a:buClr>
                <a:srgbClr val="204857"/>
              </a:buClr>
              <a:buSzPts val="1800"/>
              <a:buFont typeface="Calibri" pitchFamily="34" charset="0" panose="020F0502020204030204"/>
              <a:buChar char="●"/>
              <a:defRPr>
                <a:solidFill>
                  <a:srgbClr val="204857"/>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marL="914400" lvl="1" indent="-317500" algn="ctr">
              <a:spcBef>
                <a:spcPts val="0"/>
              </a:spcBef>
              <a:spcAft>
                <a:spcPts val="0"/>
              </a:spcAft>
              <a:buClr>
                <a:srgbClr val="204857"/>
              </a:buClr>
              <a:buSzPts val="1400"/>
              <a:buFont typeface="Calibri" pitchFamily="34" charset="0" panose="020F0502020204030204"/>
              <a:buChar char="○"/>
              <a:defRPr>
                <a:solidFill>
                  <a:srgbClr val="204857"/>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2pPr>
            <a:lvl3pPr marL="1371600" lvl="2" indent="-317500" algn="ctr">
              <a:spcBef>
                <a:spcPts val="0"/>
              </a:spcBef>
              <a:spcAft>
                <a:spcPts val="0"/>
              </a:spcAft>
              <a:buClr>
                <a:srgbClr val="204857"/>
              </a:buClr>
              <a:buSzPts val="1400"/>
              <a:buFont typeface="Calibri" pitchFamily="34" charset="0" panose="020F0502020204030204"/>
              <a:buChar char="■"/>
              <a:defRPr>
                <a:solidFill>
                  <a:srgbClr val="204857"/>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3pPr>
            <a:lvl4pPr marL="1828800" lvl="3" indent="-317500" algn="ctr">
              <a:spcBef>
                <a:spcPts val="0"/>
              </a:spcBef>
              <a:spcAft>
                <a:spcPts val="0"/>
              </a:spcAft>
              <a:buClr>
                <a:srgbClr val="204857"/>
              </a:buClr>
              <a:buSzPts val="1400"/>
              <a:buFont typeface="Calibri" pitchFamily="34" charset="0" panose="020F0502020204030204"/>
              <a:buChar char="●"/>
              <a:defRPr>
                <a:solidFill>
                  <a:srgbClr val="204857"/>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4pPr>
            <a:lvl5pPr marL="2286000" lvl="4" indent="-317500" algn="ctr">
              <a:spcBef>
                <a:spcPts val="0"/>
              </a:spcBef>
              <a:spcAft>
                <a:spcPts val="0"/>
              </a:spcAft>
              <a:buClr>
                <a:srgbClr val="204857"/>
              </a:buClr>
              <a:buSzPts val="1400"/>
              <a:buFont typeface="Calibri" pitchFamily="34" charset="0" panose="020F0502020204030204"/>
              <a:buChar char="○"/>
              <a:defRPr>
                <a:solidFill>
                  <a:srgbClr val="204857"/>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5pPr>
            <a:lvl6pPr marL="2743200" lvl="5" indent="-317500" algn="ctr">
              <a:spcBef>
                <a:spcPts val="0"/>
              </a:spcBef>
              <a:spcAft>
                <a:spcPts val="0"/>
              </a:spcAft>
              <a:buClr>
                <a:srgbClr val="204857"/>
              </a:buClr>
              <a:buSzPts val="1400"/>
              <a:buFont typeface="Calibri" pitchFamily="34" charset="0" panose="020F0502020204030204"/>
              <a:buChar char="■"/>
              <a:defRPr>
                <a:solidFill>
                  <a:srgbClr val="204857"/>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6pPr>
            <a:lvl7pPr marL="3200400" lvl="6" indent="-317500" algn="ctr">
              <a:spcBef>
                <a:spcPts val="0"/>
              </a:spcBef>
              <a:spcAft>
                <a:spcPts val="0"/>
              </a:spcAft>
              <a:buClr>
                <a:srgbClr val="204857"/>
              </a:buClr>
              <a:buSzPts val="1400"/>
              <a:buFont typeface="Calibri" pitchFamily="34" charset="0" panose="020F0502020204030204"/>
              <a:buChar char="●"/>
              <a:defRPr>
                <a:solidFill>
                  <a:srgbClr val="204857"/>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7pPr>
            <a:lvl8pPr marL="3657600" lvl="7" indent="-317500" algn="ctr">
              <a:spcBef>
                <a:spcPts val="0"/>
              </a:spcBef>
              <a:spcAft>
                <a:spcPts val="0"/>
              </a:spcAft>
              <a:buClr>
                <a:srgbClr val="204857"/>
              </a:buClr>
              <a:buSzPts val="1400"/>
              <a:buFont typeface="Calibri" pitchFamily="34" charset="0" panose="020F0502020204030204"/>
              <a:buChar char="○"/>
              <a:defRPr>
                <a:solidFill>
                  <a:srgbClr val="204857"/>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8pPr>
            <a:lvl9pPr marL="4114800" lvl="8" indent="-317500" algn="ctr">
              <a:spcBef>
                <a:spcPts val="0"/>
              </a:spcBef>
              <a:spcAft>
                <a:spcPts val="0"/>
              </a:spcAft>
              <a:buClr>
                <a:srgbClr val="204857"/>
              </a:buClr>
              <a:buSzPts val="1400"/>
              <a:buFont typeface="Calibri" pitchFamily="34" charset="0" panose="020F0502020204030204"/>
              <a:buChar char="■"/>
              <a:defRPr>
                <a:solidFill>
                  <a:srgbClr val="204857"/>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9pPr>
          </a:lstStyle>
          <a:p>
            <a:pPr lvl="0"/>
          </a:p>
        </p:txBody>
      </p:sp>
      <p:sp>
        <p:nvSpPr>
          <p:cNvPr id="83" name="Google Shape;83;p14"/>
          <p:cNvSpPr>
            <a:spLocks noGrp="1" noEditPoints="1"/>
          </p:cNvSpPr>
          <p:nvPr>
            <p:ph type="sldNum" idx="12"/>
          </p:nvPr>
        </p:nvSpPr>
        <p:spPr>
          <a:xfrm>
            <a:off x="8472458" y="4663217"/>
            <a:ext cx="548700" cy="393600"/>
          </a:xfrm>
          <a:prstGeom prst="rect">
            <a:avLst/>
          </a:prstGeom>
        </p:spPr>
        <p:txBody>
          <a:bodyPr wrap="square" lIns="91425" tIns="91425" rIns="91425" bIns="91425" anchor="ctr">
            <a:normAutofit/>
          </a:bodyPr>
          <a:lstStyle>
            <a:lvl1pPr>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1pPr>
            <a:lvl2pPr lvl="1">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2pPr>
            <a:lvl3pPr lvl="2">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3pPr>
            <a:lvl4pPr lvl="3">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4pPr>
            <a:lvl5pPr lvl="4">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5pPr>
            <a:lvl6pPr lvl="5">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6pPr>
            <a:lvl7pPr lvl="6">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7pPr>
            <a:lvl8pPr lvl="7">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8pPr>
            <a:lvl9pPr lvl="8">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9pPr>
          </a:lstStyle>
          <a:p>
            <a:pPr marL="0" indent="0" algn="r" rtl="0">
              <a:spcBef>
                <a:spcPts val="0"/>
              </a:spcBef>
              <a:spcAft>
                <a:spcPts val="0"/>
              </a:spcAft>
              <a:buNone/>
            </a:pPr>
            <a:fld id="{00000000-1234-1234-1234-123412341234}" type="slidenum">
              <a:rPr lang="es"/>
              <a:t>‹#›</a:t>
            </a:fld>
            <a:endParaRPr lang="es"/>
          </a:p>
        </p:txBody>
      </p:sp>
      <p:pic>
        <p:nvPicPr>
          <p:cNvPr id="84" name="Google Shape;84;p14"/>
          <p:cNvPicPr preferRelativeResize="0"/>
          <p:nvPr/>
        </p:nvPicPr>
        <p:blipFill>
          <a:blip r:embed="rId1">
            <a:alphaModFix/>
          </a:blip>
          <a:srcRect/>
          <a:stretch>
            <a:fillRect/>
          </a:stretch>
        </p:blipFill>
        <p:spPr>
          <a:xfrm>
            <a:off x="2" y="4628712"/>
            <a:ext cx="822456" cy="462626"/>
          </a:xfrm>
          <a:prstGeom prst="rect">
            <a:avLst/>
          </a:prstGeom>
          <a:noFill/>
          <a:ln>
            <a:noFill/>
          </a:ln>
        </p:spPr>
      </p:pic>
    </p:spTree>
  </p:cSld>
  <p:clrMapOvr>
    <a:masterClrMapping/>
  </p:clrMapOvr>
  <p:hf dt="0"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bg>
      <p:bgPr>
        <a:solidFill>
          <a:srgbClr val="003972"/>
        </a:solidFill>
      </p:bgPr>
    </p:bg>
    <p:spTree>
      <p:nvGrpSpPr>
        <p:cNvPr id="1" name=""/>
        <p:cNvGrpSpPr/>
        <p:nvPr/>
      </p:nvGrpSpPr>
      <p:grpSpPr>
        <a:xfrm>
          <a:off x="0" y="0"/>
          <a:ext cx="0" cy="0"/>
          <a:chOff x="0" y="0"/>
          <a:chExt cx="0" cy="0"/>
        </a:xfrm>
      </p:grpSpPr>
      <p:sp>
        <p:nvSpPr>
          <p:cNvPr id="86" name="Google Shape;86;p15"/>
          <p:cNvSpPr/>
          <p:nvPr/>
        </p:nvSpPr>
        <p:spPr>
          <a:xfrm>
            <a:off x="1385200" y="521375"/>
            <a:ext cx="6373500" cy="2678400"/>
          </a:xfrm>
          <a:prstGeom prst="roundRect">
            <a:avLst>
              <a:gd name="adj" fmla="val 16667"/>
            </a:avLst>
          </a:prstGeom>
          <a:solidFill>
            <a:srgbClr val="FFFFFF"/>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87" name="Google Shape;87;p15"/>
          <p:cNvSpPr txBox="1"/>
          <p:nvPr/>
        </p:nvSpPr>
        <p:spPr>
          <a:xfrm>
            <a:off x="1535375" y="951900"/>
            <a:ext cx="6090300" cy="1723800"/>
          </a:xfrm>
          <a:prstGeom prst="rect">
            <a:avLst/>
          </a:prstGeom>
          <a:noFill/>
          <a:ln>
            <a:noFill/>
          </a:ln>
        </p:spPr>
        <p:txBody>
          <a:bodyPr wrap="square" lIns="91425" tIns="91425" rIns="91425" bIns="91425" anchor="t">
            <a:spAutoFit/>
          </a:bodyPr>
          <a:lstStyle/>
          <a:p>
            <a:pPr marL="0" indent="0" algn="just" rtl="0">
              <a:lnSpc>
                <a:spcPct val="100000"/>
              </a:lnSpc>
              <a:spcBef>
                <a:spcPts val="0"/>
              </a:spcBef>
              <a:spcAft>
                <a:spcPts val="0"/>
              </a:spcAft>
              <a:buNone/>
            </a:pPr>
            <a:r>
              <a:rPr lang="es" sz="2000">
                <a:solidFill>
                  <a:srgbClr val="003972"/>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rPr>
              <a:t>Co-funded by the European Union. Views and opinions expressed are however those of the author(s) only and do not necessarily reflect those of the European Union or CINEA. Neither the European Union nor the granting authority can be held responsible for them.</a:t>
            </a:r>
            <a:endParaRPr sz="2000">
              <a:solidFill>
                <a:srgbClr val="003972"/>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endParaRPr>
          </a:p>
        </p:txBody>
      </p:sp>
      <p:sp>
        <p:nvSpPr>
          <p:cNvPr id="88" name="Google Shape;88;p15"/>
          <p:cNvSpPr txBox="1"/>
          <p:nvPr/>
        </p:nvSpPr>
        <p:spPr>
          <a:xfrm>
            <a:off x="3462963" y="521375"/>
            <a:ext cx="1832700" cy="554100"/>
          </a:xfrm>
          <a:prstGeom prst="rect">
            <a:avLst/>
          </a:prstGeom>
          <a:noFill/>
          <a:ln>
            <a:noFill/>
          </a:ln>
        </p:spPr>
        <p:txBody>
          <a:bodyPr wrap="square" lIns="91425" tIns="91425" rIns="91425" bIns="91425" anchor="t">
            <a:spAutoFit/>
          </a:bodyPr>
          <a:lstStyle/>
          <a:p>
            <a:pPr marL="0" indent="0" algn="ctr" rtl="0">
              <a:spcBef>
                <a:spcPts val="0"/>
              </a:spcBef>
              <a:spcAft>
                <a:spcPts val="0"/>
              </a:spcAft>
              <a:buNone/>
            </a:pPr>
            <a:r>
              <a:rPr lang="es" sz="2400" b="1">
                <a:solidFill>
                  <a:srgbClr val="84B3D4"/>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rPr>
              <a:t>THANK YOU!</a:t>
            </a:r>
            <a:endParaRPr sz="1700">
              <a:solidFill>
                <a:srgbClr val="84B3D4"/>
              </a:solidFill>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endParaRPr>
          </a:p>
        </p:txBody>
      </p:sp>
      <p:sp>
        <p:nvSpPr>
          <p:cNvPr id="89" name="Google Shape;89;p15"/>
          <p:cNvSpPr/>
          <p:nvPr/>
        </p:nvSpPr>
        <p:spPr>
          <a:xfrm>
            <a:off x="-50" y="4111511"/>
            <a:ext cx="9144000" cy="1032000"/>
          </a:xfrm>
          <a:prstGeom prst="rect">
            <a:avLst/>
          </a:prstGeom>
          <a:solidFill>
            <a:srgbClr val="FFFFFF"/>
          </a:solidFill>
          <a:ln w="19050" cap="flat" cmpd="sng">
            <a:solidFill>
              <a:srgbClr val="204857"/>
            </a:solidFill>
            <a:prstDash val="solid"/>
            <a:round/>
            <a:headEnd type="none" w="sm" len="sm"/>
            <a:tailEnd type="none" w="sm" len="sm"/>
          </a:ln>
        </p:spPr>
        <p:txBody>
          <a:bodyPr wrap="square" lIns="91425" tIns="91425" rIns="91425" bIns="91425" anchor="ctr">
            <a:noAutofit/>
          </a:bodyPr>
          <a:lstStyle/>
          <a:p>
            <a:pPr marL="0" indent="0" algn="l" rtl="0">
              <a:spcBef>
                <a:spcPts val="0"/>
              </a:spcBef>
              <a:spcAft>
                <a:spcPts val="0"/>
              </a:spcAft>
              <a:buNone/>
            </a:pPr>
          </a:p>
        </p:txBody>
      </p:sp>
      <p:pic>
        <p:nvPicPr>
          <p:cNvPr id="90" name="Google Shape;90;p15"/>
          <p:cNvPicPr preferRelativeResize="0"/>
          <p:nvPr/>
        </p:nvPicPr>
        <p:blipFill>
          <a:blip r:embed="rId1">
            <a:alphaModFix amt="16000"/>
          </a:blip>
          <a:srcRect t="22172"/>
          <a:stretch/>
        </p:blipFill>
        <p:spPr>
          <a:xfrm>
            <a:off x="2773025" y="1244725"/>
            <a:ext cx="3340298" cy="1462450"/>
          </a:xfrm>
          <a:prstGeom prst="rect">
            <a:avLst/>
          </a:prstGeom>
          <a:noFill/>
          <a:ln>
            <a:noFill/>
          </a:ln>
        </p:spPr>
      </p:pic>
      <p:pic>
        <p:nvPicPr>
          <p:cNvPr id="91" name="Google Shape;91;p15"/>
          <p:cNvPicPr preferRelativeResize="0"/>
          <p:nvPr/>
        </p:nvPicPr>
        <p:blipFill>
          <a:blip r:embed="rId2">
            <a:alphaModFix/>
          </a:blip>
          <a:srcRect/>
          <a:stretch>
            <a:fillRect/>
          </a:stretch>
        </p:blipFill>
        <p:spPr>
          <a:xfrm>
            <a:off x="29150" y="4391375"/>
            <a:ext cx="1048381" cy="492475"/>
          </a:xfrm>
          <a:prstGeom prst="rect">
            <a:avLst/>
          </a:prstGeom>
          <a:noFill/>
          <a:ln>
            <a:noFill/>
          </a:ln>
        </p:spPr>
      </p:pic>
      <p:pic>
        <p:nvPicPr>
          <p:cNvPr id="92" name="Google Shape;92;p15"/>
          <p:cNvPicPr preferRelativeResize="0"/>
          <p:nvPr/>
        </p:nvPicPr>
        <p:blipFill>
          <a:blip r:embed="rId3">
            <a:alphaModFix/>
          </a:blip>
          <a:srcRect t="28648" b="24139"/>
          <a:stretch/>
        </p:blipFill>
        <p:spPr>
          <a:xfrm>
            <a:off x="7734453" y="4502304"/>
            <a:ext cx="1380150" cy="374671"/>
          </a:xfrm>
          <a:prstGeom prst="rect">
            <a:avLst/>
          </a:prstGeom>
          <a:noFill/>
          <a:ln>
            <a:noFill/>
          </a:ln>
        </p:spPr>
      </p:pic>
      <p:pic>
        <p:nvPicPr>
          <p:cNvPr id="93" name="Google Shape;93;p15"/>
          <p:cNvPicPr preferRelativeResize="0"/>
          <p:nvPr/>
        </p:nvPicPr>
        <p:blipFill>
          <a:blip r:embed="rId4">
            <a:alphaModFix/>
          </a:blip>
          <a:srcRect/>
          <a:stretch>
            <a:fillRect/>
          </a:stretch>
        </p:blipFill>
        <p:spPr>
          <a:xfrm>
            <a:off x="2321413" y="4394737"/>
            <a:ext cx="1179625" cy="589813"/>
          </a:xfrm>
          <a:prstGeom prst="rect">
            <a:avLst/>
          </a:prstGeom>
          <a:noFill/>
          <a:ln>
            <a:noFill/>
          </a:ln>
        </p:spPr>
      </p:pic>
      <p:pic>
        <p:nvPicPr>
          <p:cNvPr id="94" name="Google Shape;94;p15"/>
          <p:cNvPicPr preferRelativeResize="0"/>
          <p:nvPr/>
        </p:nvPicPr>
        <p:blipFill>
          <a:blip r:embed="rId5">
            <a:alphaModFix/>
          </a:blip>
          <a:srcRect/>
          <a:stretch>
            <a:fillRect/>
          </a:stretch>
        </p:blipFill>
        <p:spPr>
          <a:xfrm>
            <a:off x="4410063" y="4223463"/>
            <a:ext cx="775734" cy="808074"/>
          </a:xfrm>
          <a:prstGeom prst="rect">
            <a:avLst/>
          </a:prstGeom>
          <a:noFill/>
          <a:ln>
            <a:noFill/>
          </a:ln>
        </p:spPr>
      </p:pic>
      <p:pic>
        <p:nvPicPr>
          <p:cNvPr id="95" name="Google Shape;95;p15"/>
          <p:cNvPicPr preferRelativeResize="0"/>
          <p:nvPr/>
        </p:nvPicPr>
        <p:blipFill>
          <a:blip r:embed="rId6">
            <a:alphaModFix/>
          </a:blip>
          <a:srcRect t="3512"/>
          <a:stretch/>
        </p:blipFill>
        <p:spPr>
          <a:xfrm>
            <a:off x="5256788" y="4422300"/>
            <a:ext cx="1067800" cy="534651"/>
          </a:xfrm>
          <a:prstGeom prst="rect">
            <a:avLst/>
          </a:prstGeom>
          <a:noFill/>
          <a:ln>
            <a:noFill/>
          </a:ln>
        </p:spPr>
      </p:pic>
      <p:pic>
        <p:nvPicPr>
          <p:cNvPr id="97" name="Google Shape;97;p15"/>
          <p:cNvPicPr preferRelativeResize="0"/>
          <p:nvPr/>
        </p:nvPicPr>
        <p:blipFill>
          <a:blip r:embed="rId7">
            <a:alphaModFix/>
          </a:blip>
          <a:srcRect l="7769" r="6657"/>
          <a:stretch/>
        </p:blipFill>
        <p:spPr>
          <a:xfrm>
            <a:off x="6389300" y="4350450"/>
            <a:ext cx="1280426" cy="554100"/>
          </a:xfrm>
          <a:prstGeom prst="rect">
            <a:avLst/>
          </a:prstGeom>
          <a:noFill/>
          <a:ln>
            <a:noFill/>
          </a:ln>
        </p:spPr>
      </p:pic>
      <p:pic>
        <p:nvPicPr>
          <p:cNvPr id="98" name="Google Shape;98;p15"/>
          <p:cNvPicPr preferRelativeResize="0"/>
          <p:nvPr/>
        </p:nvPicPr>
        <p:blipFill>
          <a:blip r:embed="rId8">
            <a:alphaModFix/>
          </a:blip>
          <a:srcRect/>
          <a:stretch>
            <a:fillRect/>
          </a:stretch>
        </p:blipFill>
        <p:spPr>
          <a:xfrm>
            <a:off x="3314274" y="2619850"/>
            <a:ext cx="681351" cy="492476"/>
          </a:xfrm>
          <a:prstGeom prst="rect">
            <a:avLst/>
          </a:prstGeom>
          <a:noFill/>
          <a:ln>
            <a:noFill/>
          </a:ln>
        </p:spPr>
      </p:pic>
      <p:pic>
        <p:nvPicPr>
          <p:cNvPr id="99" name="Google Shape;99;p15"/>
          <p:cNvPicPr preferRelativeResize="0"/>
          <p:nvPr/>
        </p:nvPicPr>
        <p:blipFill>
          <a:blip r:embed="rId9">
            <a:alphaModFix/>
          </a:blip>
          <a:srcRect/>
          <a:stretch>
            <a:fillRect/>
          </a:stretch>
        </p:blipFill>
        <p:spPr>
          <a:xfrm>
            <a:off x="1082700" y="4427475"/>
            <a:ext cx="1266825" cy="400050"/>
          </a:xfrm>
          <a:prstGeom prst="rect">
            <a:avLst/>
          </a:prstGeom>
          <a:noFill/>
          <a:ln>
            <a:noFill/>
          </a:ln>
        </p:spPr>
      </p:pic>
      <p:pic>
        <p:nvPicPr>
          <p:cNvPr id="3" name="Picture 2" descr="A yellow circle with black text&#10;&#10;Description automatically generated"/>
          <p:cNvPicPr>
            <a:picLocks noChangeAspect="1"/>
          </p:cNvPicPr>
          <p:nvPr userDrawn="1"/>
        </p:nvPicPr>
        <p:blipFill>
          <a:blip r:embed="rId10"/>
          <a:srcRect/>
          <a:stretch>
            <a:fillRect/>
          </a:stretch>
        </p:blipFill>
        <p:spPr>
          <a:xfrm>
            <a:off x="3509556" y="4207578"/>
            <a:ext cx="856800" cy="856800"/>
          </a:xfrm>
          <a:prstGeom prst="rect">
            <a:avLst/>
          </a:prstGeom>
        </p:spPr>
      </p:pic>
    </p:spTree>
  </p:cSld>
  <p:clrMapOvr>
    <a:masterClrMapping/>
  </p:clrMapOvr>
  <p:hf dt="0"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_HEADER">
    <p:bg>
      <p:bgPr>
        <a:solidFill>
          <a:schemeClr val="lt1"/>
        </a:solidFill>
      </p:bgPr>
    </p:bg>
    <p:spTree>
      <p:nvGrpSpPr>
        <p:cNvPr id="1" name=""/>
        <p:cNvGrpSpPr/>
        <p:nvPr/>
      </p:nvGrpSpPr>
      <p:grpSpPr>
        <a:xfrm>
          <a:off x="0" y="0"/>
          <a:ext cx="0" cy="0"/>
          <a:chOff x="0" y="0"/>
          <a:chExt cx="0" cy="0"/>
        </a:xfrm>
      </p:grpSpPr>
      <p:sp>
        <p:nvSpPr>
          <p:cNvPr id="17" name="Google Shape;17;p3"/>
          <p:cNvSpPr/>
          <p:nvPr/>
        </p:nvSpPr>
        <p:spPr>
          <a:xfrm>
            <a:off x="0" y="0"/>
            <a:ext cx="9144000" cy="549300"/>
          </a:xfrm>
          <a:prstGeom prst="rect">
            <a:avLst/>
          </a:prstGeom>
          <a:solidFill>
            <a:srgbClr val="003972"/>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18" name="Google Shape;18;p3"/>
          <p:cNvSpPr>
            <a:spLocks noGrp="1" noEditPoints="1"/>
          </p:cNvSpPr>
          <p:nvPr>
            <p:ph type="title"/>
          </p:nvPr>
        </p:nvSpPr>
        <p:spPr>
          <a:xfrm>
            <a:off x="311700" y="2150850"/>
            <a:ext cx="8520600" cy="841800"/>
          </a:xfrm>
          <a:prstGeom prst="rect">
            <a:avLst/>
          </a:prstGeom>
        </p:spPr>
        <p:txBody>
          <a:bodyPr wrap="square" lIns="91425" tIns="91425" rIns="91425" bIns="91425" anchor="ctr">
            <a:normAutofit/>
          </a:bodyPr>
          <a:lstStyle>
            <a:lvl1pPr algn="ctr">
              <a:spcBef>
                <a:spcPts val="0"/>
              </a:spcBef>
              <a:spcAft>
                <a:spcPts val="0"/>
              </a:spcAft>
              <a:buSzPts val="3600"/>
              <a:buFont typeface="Calibri" pitchFamily="34" charset="0" panose="020F0502020204030204"/>
              <a:buNone/>
              <a:defRPr sz="36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a:spLocks noGrp="1" noEditPoints="1"/>
          </p:cNvSpPr>
          <p:nvPr>
            <p:ph type="sldNum" idx="12"/>
          </p:nvPr>
        </p:nvSpPr>
        <p:spPr>
          <a:xfrm>
            <a:off x="8472458" y="4663217"/>
            <a:ext cx="548700" cy="393600"/>
          </a:xfrm>
          <a:prstGeom prst="rect">
            <a:avLst/>
          </a:prstGeom>
        </p:spPr>
        <p:txBody>
          <a:bodyPr wrap="square" lIns="91425" tIns="91425" rIns="91425" bIns="91425" anchor="ctr">
            <a:normAutofit/>
          </a:bodyPr>
          <a:lstStyle>
            <a:lvl1pPr>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1pPr>
            <a:lvl2pPr lvl="1">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2pPr>
            <a:lvl3pPr lvl="2">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3pPr>
            <a:lvl4pPr lvl="3">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4pPr>
            <a:lvl5pPr lvl="4">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5pPr>
            <a:lvl6pPr lvl="5">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6pPr>
            <a:lvl7pPr lvl="6">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7pPr>
            <a:lvl8pPr lvl="7">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8pPr>
            <a:lvl9pPr lvl="8">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9pPr>
          </a:lstStyle>
          <a:p>
            <a:pPr marL="0" indent="0" algn="r" rtl="0">
              <a:spcBef>
                <a:spcPts val="0"/>
              </a:spcBef>
              <a:spcAft>
                <a:spcPts val="0"/>
              </a:spcAft>
              <a:buNone/>
            </a:pPr>
            <a:fld id="{00000000-1234-1234-1234-123412341234}" type="slidenum">
              <a:rPr lang="es"/>
              <a:t>‹#›</a:t>
            </a:fld>
            <a:endParaRPr sz="800"/>
          </a:p>
        </p:txBody>
      </p:sp>
      <p:pic>
        <p:nvPicPr>
          <p:cNvPr id="20" name="Google Shape;20;p3"/>
          <p:cNvPicPr preferRelativeResize="0"/>
          <p:nvPr/>
        </p:nvPicPr>
        <p:blipFill>
          <a:blip r:embed="rId1">
            <a:alphaModFix/>
          </a:blip>
          <a:srcRect/>
          <a:stretch>
            <a:fillRect/>
          </a:stretch>
        </p:blipFill>
        <p:spPr>
          <a:xfrm>
            <a:off x="2" y="4628712"/>
            <a:ext cx="822456" cy="462626"/>
          </a:xfrm>
          <a:prstGeom prst="rect">
            <a:avLst/>
          </a:prstGeom>
          <a:noFill/>
          <a:ln>
            <a:noFill/>
          </a:ln>
        </p:spPr>
      </p:pic>
    </p:spTree>
  </p:cSld>
  <p:clrMapOvr>
    <a:masterClrMapping/>
  </p:clrMapOvr>
  <p:hf dt="0"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2" name="Google Shape;22;p4"/>
          <p:cNvSpPr>
            <a:spLocks noGrp="1" noEditPoints="1"/>
          </p:cNvSpPr>
          <p:nvPr>
            <p:ph type="title"/>
          </p:nvPr>
        </p:nvSpPr>
        <p:spPr>
          <a:xfrm>
            <a:off x="311700" y="445025"/>
            <a:ext cx="8520600" cy="572700"/>
          </a:xfrm>
          <a:prstGeom prst="rect">
            <a:avLst/>
          </a:prstGeom>
        </p:spPr>
        <p:txBody>
          <a:bodyPr wrap="square" lIns="91425" tIns="91425" rIns="91425" bIns="91425" anchor="t">
            <a:normAutofit/>
          </a:bodyPr>
          <a:lstStyle>
            <a:lvl1pPr>
              <a:spcBef>
                <a:spcPts val="0"/>
              </a:spcBef>
              <a:spcAft>
                <a:spcPts val="0"/>
              </a:spcAft>
              <a:buSzPts val="2800"/>
              <a:buFont typeface="Calibri" pitchFamily="34" charset="0" panose="020F0502020204030204"/>
              <a:buNone/>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lvl="1">
              <a:spcBef>
                <a:spcPts val="0"/>
              </a:spcBef>
              <a:spcAft>
                <a:spcPts val="0"/>
              </a:spcAft>
              <a:buSzPts val="2800"/>
              <a:buNone/>
            </a:lvl2pPr>
            <a:lvl3pPr lvl="2">
              <a:spcBef>
                <a:spcPts val="0"/>
              </a:spcBef>
              <a:spcAft>
                <a:spcPts val="0"/>
              </a:spcAft>
              <a:buSzPts val="2800"/>
              <a:buNone/>
            </a:lvl3pPr>
            <a:lvl4pPr lvl="3">
              <a:spcBef>
                <a:spcPts val="0"/>
              </a:spcBef>
              <a:spcAft>
                <a:spcPts val="0"/>
              </a:spcAft>
              <a:buSzPts val="2800"/>
              <a:buNone/>
            </a:lvl4pPr>
            <a:lvl5pPr lvl="4">
              <a:spcBef>
                <a:spcPts val="0"/>
              </a:spcBef>
              <a:spcAft>
                <a:spcPts val="0"/>
              </a:spcAft>
              <a:buSzPts val="2800"/>
              <a:buNone/>
            </a:lvl5pPr>
            <a:lvl6pPr lvl="5">
              <a:spcBef>
                <a:spcPts val="0"/>
              </a:spcBef>
              <a:spcAft>
                <a:spcPts val="0"/>
              </a:spcAft>
              <a:buSzPts val="2800"/>
              <a:buNone/>
            </a:lvl6pPr>
            <a:lvl7pPr lvl="6">
              <a:spcBef>
                <a:spcPts val="0"/>
              </a:spcBef>
              <a:spcAft>
                <a:spcPts val="0"/>
              </a:spcAft>
              <a:buSzPts val="2800"/>
              <a:buNone/>
            </a:lvl7pPr>
            <a:lvl8pPr lvl="7">
              <a:spcBef>
                <a:spcPts val="0"/>
              </a:spcBef>
              <a:spcAft>
                <a:spcPts val="0"/>
              </a:spcAft>
              <a:buSzPts val="2800"/>
              <a:buNone/>
            </a:lvl8pPr>
            <a:lvl9pPr lvl="8">
              <a:spcBef>
                <a:spcPts val="0"/>
              </a:spcBef>
              <a:spcAft>
                <a:spcPts val="0"/>
              </a:spcAft>
              <a:buSzPts val="2800"/>
              <a:buNone/>
            </a:lvl9pPr>
          </a:lstStyle>
          <a:p/>
        </p:txBody>
      </p:sp>
      <p:sp>
        <p:nvSpPr>
          <p:cNvPr id="23" name="Google Shape;23;p4"/>
          <p:cNvSpPr>
            <a:spLocks noGrp="1" noEditPoints="1"/>
          </p:cNvSpPr>
          <p:nvPr>
            <p:ph type="body" idx="1"/>
          </p:nvPr>
        </p:nvSpPr>
        <p:spPr>
          <a:xfrm>
            <a:off x="311700" y="1152475"/>
            <a:ext cx="8520600" cy="3256800"/>
          </a:xfrm>
          <a:prstGeom prst="rect">
            <a:avLst/>
          </a:prstGeom>
        </p:spPr>
        <p:txBody>
          <a:bodyPr wrap="square" lIns="91425" tIns="91425" rIns="91425" bIns="91425" anchor="t">
            <a:normAutofit/>
          </a:bodyPr>
          <a:lstStyle>
            <a:lvl1pPr marL="457200" indent="-342900">
              <a:spcBef>
                <a:spcPts val="0"/>
              </a:spcBef>
              <a:spcAft>
                <a:spcPts val="0"/>
              </a:spcAft>
              <a:buSzPts val="18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marL="914400" lvl="1" indent="-317500">
              <a:spcBef>
                <a:spcPts val="0"/>
              </a:spcBef>
              <a:spcAft>
                <a:spcPts val="0"/>
              </a:spcAft>
              <a:buSzPts val="14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2pPr>
            <a:lvl3pPr marL="1371600" lvl="2" indent="-317500">
              <a:spcBef>
                <a:spcPts val="0"/>
              </a:spcBef>
              <a:spcAft>
                <a:spcPts val="0"/>
              </a:spcAft>
              <a:buSzPts val="14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3pPr>
            <a:lvl4pPr marL="1828800" lvl="3" indent="-317500">
              <a:spcBef>
                <a:spcPts val="0"/>
              </a:spcBef>
              <a:spcAft>
                <a:spcPts val="0"/>
              </a:spcAft>
              <a:buSzPts val="14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4pPr>
            <a:lvl5pPr marL="2286000" lvl="4" indent="-317500">
              <a:spcBef>
                <a:spcPts val="0"/>
              </a:spcBef>
              <a:spcAft>
                <a:spcPts val="0"/>
              </a:spcAft>
              <a:buSzPts val="14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5pPr>
            <a:lvl6pPr marL="2743200" lvl="5" indent="-317500">
              <a:spcBef>
                <a:spcPts val="0"/>
              </a:spcBef>
              <a:spcAft>
                <a:spcPts val="0"/>
              </a:spcAft>
              <a:buSzPts val="14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6pPr>
            <a:lvl7pPr marL="3200400" lvl="6" indent="-317500">
              <a:spcBef>
                <a:spcPts val="0"/>
              </a:spcBef>
              <a:spcAft>
                <a:spcPts val="0"/>
              </a:spcAft>
              <a:buSzPts val="14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7pPr>
            <a:lvl8pPr marL="3657600" lvl="7" indent="-317500">
              <a:spcBef>
                <a:spcPts val="0"/>
              </a:spcBef>
              <a:spcAft>
                <a:spcPts val="0"/>
              </a:spcAft>
              <a:buSzPts val="14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8pPr>
            <a:lvl9pPr marL="4114800" lvl="8" indent="-317500">
              <a:spcBef>
                <a:spcPts val="0"/>
              </a:spcBef>
              <a:spcAft>
                <a:spcPts val="0"/>
              </a:spcAft>
              <a:buSzPts val="1400"/>
              <a:buFont typeface="Calibri" pitchFamily="34" charset="0" panose="020F0502020204030204"/>
              <a:buChar char="■"/>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9pPr>
          </a:lstStyle>
          <a:p>
            <a:pPr lvl="0"/>
          </a:p>
        </p:txBody>
      </p:sp>
      <p:sp>
        <p:nvSpPr>
          <p:cNvPr id="24" name="Google Shape;24;p4"/>
          <p:cNvSpPr>
            <a:spLocks noGrp="1" noEditPoints="1"/>
          </p:cNvSpPr>
          <p:nvPr>
            <p:ph type="sldNum" idx="12"/>
          </p:nvPr>
        </p:nvSpPr>
        <p:spPr>
          <a:xfrm>
            <a:off x="8472458" y="4663217"/>
            <a:ext cx="548700" cy="393600"/>
          </a:xfrm>
          <a:prstGeom prst="rect">
            <a:avLst/>
          </a:prstGeom>
        </p:spPr>
        <p:txBody>
          <a:bodyPr wrap="square" lIns="91425" tIns="91425" rIns="91425" bIns="91425" anchor="ctr">
            <a:normAutofit/>
          </a:bodyPr>
          <a:lstStyle>
            <a:lvl1pPr>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1pPr>
            <a:lvl2pPr lvl="1">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2pPr>
            <a:lvl3pPr lvl="2">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3pPr>
            <a:lvl4pPr lvl="3">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4pPr>
            <a:lvl5pPr lvl="4">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5pPr>
            <a:lvl6pPr lvl="5">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6pPr>
            <a:lvl7pPr lvl="6">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7pPr>
            <a:lvl8pPr lvl="7">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8pPr>
            <a:lvl9pPr lvl="8">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9pPr>
          </a:lstStyle>
          <a:p>
            <a:pPr marL="0" indent="0" algn="r" rtl="0">
              <a:spcBef>
                <a:spcPts val="0"/>
              </a:spcBef>
              <a:spcAft>
                <a:spcPts val="0"/>
              </a:spcAft>
              <a:buNone/>
            </a:pPr>
            <a:fld id="{00000000-1234-1234-1234-123412341234}" type="slidenum">
              <a:rPr lang="es"/>
              <a:t>‹#›</a:t>
            </a:fld>
            <a:endParaRPr lang="es"/>
          </a:p>
        </p:txBody>
      </p:sp>
      <p:pic>
        <p:nvPicPr>
          <p:cNvPr id="25" name="Google Shape;25;p4"/>
          <p:cNvPicPr preferRelativeResize="0"/>
          <p:nvPr/>
        </p:nvPicPr>
        <p:blipFill>
          <a:blip r:embed="rId1">
            <a:alphaModFix/>
          </a:blip>
          <a:srcRect/>
          <a:stretch>
            <a:fillRect/>
          </a:stretch>
        </p:blipFill>
        <p:spPr>
          <a:xfrm>
            <a:off x="2" y="4628712"/>
            <a:ext cx="822456" cy="462626"/>
          </a:xfrm>
          <a:prstGeom prst="rect">
            <a:avLst/>
          </a:prstGeom>
          <a:noFill/>
          <a:ln>
            <a:noFill/>
          </a:ln>
        </p:spPr>
      </p:pic>
      <p:pic>
        <p:nvPicPr>
          <p:cNvPr id="26" name="Google Shape;26;p4"/>
          <p:cNvPicPr preferRelativeResize="0"/>
          <p:nvPr/>
        </p:nvPicPr>
        <p:blipFill>
          <a:blip r:embed="rId2">
            <a:alphaModFix/>
          </a:blip>
          <a:srcRect l="26286"/>
          <a:stretch/>
        </p:blipFill>
        <p:spPr>
          <a:xfrm>
            <a:off x="5001575" y="0"/>
            <a:ext cx="4142424" cy="5143499"/>
          </a:xfrm>
          <a:prstGeom prst="rect">
            <a:avLst/>
          </a:prstGeom>
          <a:noFill/>
          <a:ln>
            <a:noFill/>
          </a:ln>
        </p:spPr>
      </p:pic>
    </p:spTree>
  </p:cSld>
  <p:clrMapOvr>
    <a:masterClrMapping/>
  </p:clrMapOvr>
  <p:hf dt="0"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_AND_TWO_COLUMNS">
    <p:spTree>
      <p:nvGrpSpPr>
        <p:cNvPr id="1" name=""/>
        <p:cNvGrpSpPr/>
        <p:nvPr/>
      </p:nvGrpSpPr>
      <p:grpSpPr>
        <a:xfrm>
          <a:off x="0" y="0"/>
          <a:ext cx="0" cy="0"/>
          <a:chOff x="0" y="0"/>
          <a:chExt cx="0" cy="0"/>
        </a:xfrm>
      </p:grpSpPr>
      <p:sp>
        <p:nvSpPr>
          <p:cNvPr id="28" name="Google Shape;28;p5"/>
          <p:cNvSpPr>
            <a:spLocks noGrp="1" noEditPoints="1"/>
          </p:cNvSpPr>
          <p:nvPr>
            <p:ph type="title"/>
          </p:nvPr>
        </p:nvSpPr>
        <p:spPr>
          <a:xfrm>
            <a:off x="311700" y="445025"/>
            <a:ext cx="8520600" cy="572700"/>
          </a:xfrm>
          <a:prstGeom prst="rect">
            <a:avLst/>
          </a:prstGeom>
        </p:spPr>
        <p:txBody>
          <a:bodyPr wrap="square" lIns="91425" tIns="91425" rIns="91425" bIns="91425" anchor="t">
            <a:normAutofit/>
          </a:bodyPr>
          <a:lstStyle>
            <a:lvl1pPr>
              <a:spcBef>
                <a:spcPts val="0"/>
              </a:spcBef>
              <a:spcAft>
                <a:spcPts val="0"/>
              </a:spcAft>
              <a:buSzPts val="2800"/>
              <a:buFont typeface="Calibri" pitchFamily="34" charset="0" panose="020F0502020204030204"/>
              <a:buNone/>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lvl="1">
              <a:spcBef>
                <a:spcPts val="0"/>
              </a:spcBef>
              <a:spcAft>
                <a:spcPts val="0"/>
              </a:spcAft>
              <a:buSzPts val="2800"/>
              <a:buNone/>
            </a:lvl2pPr>
            <a:lvl3pPr lvl="2">
              <a:spcBef>
                <a:spcPts val="0"/>
              </a:spcBef>
              <a:spcAft>
                <a:spcPts val="0"/>
              </a:spcAft>
              <a:buSzPts val="2800"/>
              <a:buNone/>
            </a:lvl3pPr>
            <a:lvl4pPr lvl="3">
              <a:spcBef>
                <a:spcPts val="0"/>
              </a:spcBef>
              <a:spcAft>
                <a:spcPts val="0"/>
              </a:spcAft>
              <a:buSzPts val="2800"/>
              <a:buNone/>
            </a:lvl4pPr>
            <a:lvl5pPr lvl="4">
              <a:spcBef>
                <a:spcPts val="0"/>
              </a:spcBef>
              <a:spcAft>
                <a:spcPts val="0"/>
              </a:spcAft>
              <a:buSzPts val="2800"/>
              <a:buNone/>
            </a:lvl5pPr>
            <a:lvl6pPr lvl="5">
              <a:spcBef>
                <a:spcPts val="0"/>
              </a:spcBef>
              <a:spcAft>
                <a:spcPts val="0"/>
              </a:spcAft>
              <a:buSzPts val="2800"/>
              <a:buNone/>
            </a:lvl6pPr>
            <a:lvl7pPr lvl="6">
              <a:spcBef>
                <a:spcPts val="0"/>
              </a:spcBef>
              <a:spcAft>
                <a:spcPts val="0"/>
              </a:spcAft>
              <a:buSzPts val="2800"/>
              <a:buNone/>
            </a:lvl7pPr>
            <a:lvl8pPr lvl="7">
              <a:spcBef>
                <a:spcPts val="0"/>
              </a:spcBef>
              <a:spcAft>
                <a:spcPts val="0"/>
              </a:spcAft>
              <a:buSzPts val="2800"/>
              <a:buNone/>
            </a:lvl8pPr>
            <a:lvl9pPr lvl="8">
              <a:spcBef>
                <a:spcPts val="0"/>
              </a:spcBef>
              <a:spcAft>
                <a:spcPts val="0"/>
              </a:spcAft>
              <a:buSzPts val="2800"/>
              <a:buNone/>
            </a:lvl9pPr>
          </a:lstStyle>
          <a:p/>
        </p:txBody>
      </p:sp>
      <p:sp>
        <p:nvSpPr>
          <p:cNvPr id="29" name="Google Shape;29;p5"/>
          <p:cNvSpPr>
            <a:spLocks noGrp="1" noEditPoints="1"/>
          </p:cNvSpPr>
          <p:nvPr>
            <p:ph type="body" idx="1"/>
          </p:nvPr>
        </p:nvSpPr>
        <p:spPr>
          <a:xfrm>
            <a:off x="311700" y="1152475"/>
            <a:ext cx="3999900" cy="3276900"/>
          </a:xfrm>
          <a:prstGeom prst="rect">
            <a:avLst/>
          </a:prstGeom>
        </p:spPr>
        <p:txBody>
          <a:bodyPr wrap="square" lIns="91425" tIns="91425" rIns="91425" bIns="91425" anchor="t">
            <a:normAutofit/>
          </a:bodyPr>
          <a:lstStyle>
            <a:lvl1pPr marL="457200" indent="-317500">
              <a:spcBef>
                <a:spcPts val="0"/>
              </a:spcBef>
              <a:spcAft>
                <a:spcPts val="0"/>
              </a:spcAft>
              <a:buSzPts val="1400"/>
              <a:buFont typeface="Calibri" pitchFamily="34" charset="0" panose="020F0502020204030204"/>
              <a:buChar char="●"/>
              <a:defRPr sz="14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marL="914400" lvl="1"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2pPr>
            <a:lvl3pPr marL="1371600" lvl="2"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3pPr>
            <a:lvl4pPr marL="1828800" lvl="3"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4pPr>
            <a:lvl5pPr marL="2286000" lvl="4"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5pPr>
            <a:lvl6pPr marL="2743200" lvl="5"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6pPr>
            <a:lvl7pPr marL="3200400" lvl="6"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7pPr>
            <a:lvl8pPr marL="3657600" lvl="7"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8pPr>
            <a:lvl9pPr marL="4114800" lvl="8"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9pPr>
          </a:lstStyle>
          <a:p>
            <a:pPr lvl="0"/>
          </a:p>
        </p:txBody>
      </p:sp>
      <p:sp>
        <p:nvSpPr>
          <p:cNvPr id="30" name="Google Shape;30;p5"/>
          <p:cNvSpPr>
            <a:spLocks noGrp="1" noEditPoints="1"/>
          </p:cNvSpPr>
          <p:nvPr>
            <p:ph type="body" idx="2"/>
          </p:nvPr>
        </p:nvSpPr>
        <p:spPr>
          <a:xfrm>
            <a:off x="4832400" y="1152475"/>
            <a:ext cx="3999900" cy="3276900"/>
          </a:xfrm>
          <a:prstGeom prst="rect">
            <a:avLst/>
          </a:prstGeom>
        </p:spPr>
        <p:txBody>
          <a:bodyPr wrap="square" lIns="91425" tIns="91425" rIns="91425" bIns="91425" anchor="t">
            <a:normAutofit/>
          </a:bodyPr>
          <a:lstStyle>
            <a:lvl1pPr marL="457200" indent="-317500">
              <a:spcBef>
                <a:spcPts val="0"/>
              </a:spcBef>
              <a:spcAft>
                <a:spcPts val="0"/>
              </a:spcAft>
              <a:buSzPts val="1400"/>
              <a:buFont typeface="Calibri" pitchFamily="34" charset="0" panose="020F0502020204030204"/>
              <a:buChar char="●"/>
              <a:defRPr sz="14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marL="914400" lvl="1"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2pPr>
            <a:lvl3pPr marL="1371600" lvl="2"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3pPr>
            <a:lvl4pPr marL="1828800" lvl="3"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4pPr>
            <a:lvl5pPr marL="2286000" lvl="4"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5pPr>
            <a:lvl6pPr marL="2743200" lvl="5"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6pPr>
            <a:lvl7pPr marL="3200400" lvl="6"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7pPr>
            <a:lvl8pPr marL="3657600" lvl="7"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8pPr>
            <a:lvl9pPr marL="4114800" lvl="8"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9pPr>
          </a:lstStyle>
          <a:p>
            <a:pPr lvl="0"/>
          </a:p>
        </p:txBody>
      </p:sp>
      <p:sp>
        <p:nvSpPr>
          <p:cNvPr id="31" name="Google Shape;31;p5"/>
          <p:cNvSpPr>
            <a:spLocks noGrp="1" noEditPoints="1"/>
          </p:cNvSpPr>
          <p:nvPr>
            <p:ph type="sldNum" idx="12"/>
          </p:nvPr>
        </p:nvSpPr>
        <p:spPr>
          <a:xfrm>
            <a:off x="8472458" y="4663217"/>
            <a:ext cx="548700" cy="393600"/>
          </a:xfrm>
          <a:prstGeom prst="rect">
            <a:avLst/>
          </a:prstGeom>
        </p:spPr>
        <p:txBody>
          <a:bodyPr wrap="square" lIns="91425" tIns="91425" rIns="91425" bIns="91425" anchor="ctr">
            <a:normAutofit/>
          </a:bodyPr>
          <a:lstStyle>
            <a:lvl1pPr>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1pPr>
            <a:lvl2pPr lvl="1">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2pPr>
            <a:lvl3pPr lvl="2">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3pPr>
            <a:lvl4pPr lvl="3">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4pPr>
            <a:lvl5pPr lvl="4">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5pPr>
            <a:lvl6pPr lvl="5">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6pPr>
            <a:lvl7pPr lvl="6">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7pPr>
            <a:lvl8pPr lvl="7">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8pPr>
            <a:lvl9pPr lvl="8">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9pPr>
          </a:lstStyle>
          <a:p>
            <a:pPr marL="0" indent="0" algn="r" rtl="0">
              <a:spcBef>
                <a:spcPts val="0"/>
              </a:spcBef>
              <a:spcAft>
                <a:spcPts val="0"/>
              </a:spcAft>
              <a:buNone/>
            </a:pPr>
            <a:fld id="{00000000-1234-1234-1234-123412341234}" type="slidenum">
              <a:rPr lang="es"/>
              <a:t>‹#›</a:t>
            </a:fld>
            <a:endParaRPr lang="es"/>
          </a:p>
        </p:txBody>
      </p:sp>
      <p:pic>
        <p:nvPicPr>
          <p:cNvPr id="32" name="Google Shape;32;p5"/>
          <p:cNvPicPr preferRelativeResize="0"/>
          <p:nvPr/>
        </p:nvPicPr>
        <p:blipFill>
          <a:blip r:embed="rId1">
            <a:alphaModFix/>
          </a:blip>
          <a:srcRect/>
          <a:stretch>
            <a:fillRect/>
          </a:stretch>
        </p:blipFill>
        <p:spPr>
          <a:xfrm>
            <a:off x="2" y="4628712"/>
            <a:ext cx="822456" cy="462626"/>
          </a:xfrm>
          <a:prstGeom prst="rect">
            <a:avLst/>
          </a:prstGeom>
          <a:noFill/>
          <a:ln>
            <a:noFill/>
          </a:ln>
        </p:spPr>
      </p:pic>
    </p:spTree>
  </p:cSld>
  <p:clrMapOvr>
    <a:masterClrMapping/>
  </p:clrMapOvr>
  <p:hf dt="0"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_ONLY">
    <p:spTree>
      <p:nvGrpSpPr>
        <p:cNvPr id="1" name=""/>
        <p:cNvGrpSpPr/>
        <p:nvPr/>
      </p:nvGrpSpPr>
      <p:grpSpPr>
        <a:xfrm>
          <a:off x="0" y="0"/>
          <a:ext cx="0" cy="0"/>
          <a:chOff x="0" y="0"/>
          <a:chExt cx="0" cy="0"/>
        </a:xfrm>
      </p:grpSpPr>
      <p:sp>
        <p:nvSpPr>
          <p:cNvPr id="34" name="Google Shape;34;p6"/>
          <p:cNvSpPr>
            <a:spLocks noGrp="1" noEditPoints="1"/>
          </p:cNvSpPr>
          <p:nvPr>
            <p:ph type="title"/>
          </p:nvPr>
        </p:nvSpPr>
        <p:spPr>
          <a:xfrm>
            <a:off x="311700" y="445025"/>
            <a:ext cx="8056200" cy="572700"/>
          </a:xfrm>
          <a:prstGeom prst="rect">
            <a:avLst/>
          </a:prstGeom>
        </p:spPr>
        <p:txBody>
          <a:bodyPr wrap="square" lIns="91425" tIns="91425" rIns="91425" bIns="91425" anchor="t">
            <a:normAutofit/>
          </a:bodyPr>
          <a:lstStyle>
            <a:lvl1pPr>
              <a:spcBef>
                <a:spcPts val="0"/>
              </a:spcBef>
              <a:spcAft>
                <a:spcPts val="0"/>
              </a:spcAft>
              <a:buSzPts val="2800"/>
              <a:buFont typeface="Calibri" pitchFamily="34" charset="0" panose="020F0502020204030204"/>
              <a:buNone/>
              <a:defRPr>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lvl="1">
              <a:spcBef>
                <a:spcPts val="0"/>
              </a:spcBef>
              <a:spcAft>
                <a:spcPts val="0"/>
              </a:spcAft>
              <a:buSzPts val="2800"/>
              <a:buNone/>
            </a:lvl2pPr>
            <a:lvl3pPr lvl="2">
              <a:spcBef>
                <a:spcPts val="0"/>
              </a:spcBef>
              <a:spcAft>
                <a:spcPts val="0"/>
              </a:spcAft>
              <a:buSzPts val="2800"/>
              <a:buNone/>
            </a:lvl3pPr>
            <a:lvl4pPr lvl="3">
              <a:spcBef>
                <a:spcPts val="0"/>
              </a:spcBef>
              <a:spcAft>
                <a:spcPts val="0"/>
              </a:spcAft>
              <a:buSzPts val="2800"/>
              <a:buNone/>
            </a:lvl4pPr>
            <a:lvl5pPr lvl="4">
              <a:spcBef>
                <a:spcPts val="0"/>
              </a:spcBef>
              <a:spcAft>
                <a:spcPts val="0"/>
              </a:spcAft>
              <a:buSzPts val="2800"/>
              <a:buNone/>
            </a:lvl5pPr>
            <a:lvl6pPr lvl="5">
              <a:spcBef>
                <a:spcPts val="0"/>
              </a:spcBef>
              <a:spcAft>
                <a:spcPts val="0"/>
              </a:spcAft>
              <a:buSzPts val="2800"/>
              <a:buNone/>
            </a:lvl6pPr>
            <a:lvl7pPr lvl="6">
              <a:spcBef>
                <a:spcPts val="0"/>
              </a:spcBef>
              <a:spcAft>
                <a:spcPts val="0"/>
              </a:spcAft>
              <a:buSzPts val="2800"/>
              <a:buNone/>
            </a:lvl7pPr>
            <a:lvl8pPr lvl="7">
              <a:spcBef>
                <a:spcPts val="0"/>
              </a:spcBef>
              <a:spcAft>
                <a:spcPts val="0"/>
              </a:spcAft>
              <a:buSzPts val="2800"/>
              <a:buNone/>
            </a:lvl8pPr>
            <a:lvl9pPr lvl="8">
              <a:spcBef>
                <a:spcPts val="0"/>
              </a:spcBef>
              <a:spcAft>
                <a:spcPts val="0"/>
              </a:spcAft>
              <a:buSzPts val="2800"/>
              <a:buNone/>
            </a:lvl9pPr>
          </a:lstStyle>
          <a:p/>
        </p:txBody>
      </p:sp>
      <p:sp>
        <p:nvSpPr>
          <p:cNvPr id="35" name="Google Shape;35;p6"/>
          <p:cNvSpPr>
            <a:spLocks noGrp="1" noEditPoints="1"/>
          </p:cNvSpPr>
          <p:nvPr>
            <p:ph type="sldNum" idx="12"/>
          </p:nvPr>
        </p:nvSpPr>
        <p:spPr>
          <a:xfrm>
            <a:off x="8472458" y="4663217"/>
            <a:ext cx="548700" cy="393600"/>
          </a:xfrm>
          <a:prstGeom prst="rect">
            <a:avLst/>
          </a:prstGeom>
        </p:spPr>
        <p:txBody>
          <a:bodyPr wrap="square" lIns="91425" tIns="91425" rIns="91425" bIns="91425" anchor="ctr">
            <a:normAutofit/>
          </a:bodyPr>
          <a:lstStyle>
            <a:lvl1pPr>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1pPr>
            <a:lvl2pPr lvl="1">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2pPr>
            <a:lvl3pPr lvl="2">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3pPr>
            <a:lvl4pPr lvl="3">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4pPr>
            <a:lvl5pPr lvl="4">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5pPr>
            <a:lvl6pPr lvl="5">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6pPr>
            <a:lvl7pPr lvl="6">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7pPr>
            <a:lvl8pPr lvl="7">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8pPr>
            <a:lvl9pPr lvl="8">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9pPr>
          </a:lstStyle>
          <a:p>
            <a:pPr marL="0" indent="0" algn="r" rtl="0">
              <a:spcBef>
                <a:spcPts val="0"/>
              </a:spcBef>
              <a:spcAft>
                <a:spcPts val="0"/>
              </a:spcAft>
              <a:buNone/>
            </a:pPr>
            <a:fld id="{00000000-1234-1234-1234-123412341234}" type="slidenum">
              <a:rPr lang="es"/>
              <a:t>‹#›</a:t>
            </a:fld>
            <a:endParaRPr lang="es"/>
          </a:p>
        </p:txBody>
      </p:sp>
      <p:sp>
        <p:nvSpPr>
          <p:cNvPr id="36" name="Google Shape;36;p6"/>
          <p:cNvSpPr/>
          <p:nvPr/>
        </p:nvSpPr>
        <p:spPr>
          <a:xfrm>
            <a:off x="0" y="4597200"/>
            <a:ext cx="9144000" cy="550800"/>
          </a:xfrm>
          <a:prstGeom prst="rect">
            <a:avLst/>
          </a:prstGeom>
          <a:solidFill>
            <a:srgbClr val="84B3D4"/>
          </a:solidFill>
          <a:ln>
            <a:noFill/>
          </a:ln>
        </p:spPr>
        <p:txBody>
          <a:bodyPr wrap="square" lIns="91425" tIns="91425" rIns="91425" bIns="91425" anchor="ctr">
            <a:noAutofit/>
          </a:bodyPr>
          <a:lstStyle/>
          <a:p>
            <a:pPr marL="0" indent="0" algn="l" rtl="0">
              <a:spcBef>
                <a:spcPts val="0"/>
              </a:spcBef>
              <a:spcAft>
                <a:spcPts val="0"/>
              </a:spcAft>
              <a:buNone/>
            </a:pPr>
          </a:p>
        </p:txBody>
      </p:sp>
      <p:sp>
        <p:nvSpPr>
          <p:cNvPr id="37" name="Google Shape;37;p6"/>
          <p:cNvSpPr>
            <a:spLocks noGrp="1" noEditPoints="1"/>
          </p:cNvSpPr>
          <p:nvPr>
            <p:ph type="sldNum" idx="2"/>
          </p:nvPr>
        </p:nvSpPr>
        <p:spPr>
          <a:xfrm>
            <a:off x="8472458" y="4663217"/>
            <a:ext cx="548700" cy="393600"/>
          </a:xfrm>
          <a:prstGeom prst="rect">
            <a:avLst/>
          </a:prstGeom>
        </p:spPr>
        <p:txBody>
          <a:bodyPr wrap="square" lIns="91425" tIns="91425" rIns="91425" bIns="91425" anchor="ctr">
            <a:normAutofit/>
          </a:bodyPr>
          <a:lstStyle>
            <a:lvl1pPr rtl="0">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1pPr>
            <a:lvl2pPr lvl="1" rtl="0">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2pPr>
            <a:lvl3pPr lvl="2" rtl="0">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3pPr>
            <a:lvl4pPr lvl="3" rtl="0">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4pPr>
            <a:lvl5pPr lvl="4" rtl="0">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5pPr>
            <a:lvl6pPr lvl="5" rtl="0">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6pPr>
            <a:lvl7pPr lvl="6" rtl="0">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7pPr>
            <a:lvl8pPr lvl="7" rtl="0">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8pPr>
            <a:lvl9pPr lvl="8" rtl="0">
              <a:buNone/>
              <a:defRPr sz="900">
                <a:solidFill>
                  <a:schemeClr val="lt2"/>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9pPr>
          </a:lstStyle>
          <a:p>
            <a:pPr marL="0" indent="0" algn="r" rtl="0">
              <a:spcBef>
                <a:spcPts val="0"/>
              </a:spcBef>
              <a:spcAft>
                <a:spcPts val="0"/>
              </a:spcAft>
              <a:buNone/>
            </a:pPr>
            <a:fld id="{00000000-1234-1234-1234-123412341234}" type="slidenum">
              <a:rPr lang="es"/>
              <a:t>‹#›</a:t>
            </a:fld>
            <a:endParaRPr lang="es"/>
          </a:p>
        </p:txBody>
      </p:sp>
      <p:pic>
        <p:nvPicPr>
          <p:cNvPr id="38" name="Google Shape;38;p6"/>
          <p:cNvPicPr preferRelativeResize="0"/>
          <p:nvPr/>
        </p:nvPicPr>
        <p:blipFill>
          <a:blip r:embed="rId1">
            <a:alphaModFix/>
          </a:blip>
          <a:srcRect/>
          <a:stretch>
            <a:fillRect/>
          </a:stretch>
        </p:blipFill>
        <p:spPr>
          <a:xfrm>
            <a:off x="8321552" y="40512"/>
            <a:ext cx="822456" cy="462626"/>
          </a:xfrm>
          <a:prstGeom prst="rect">
            <a:avLst/>
          </a:prstGeom>
          <a:noFill/>
          <a:ln>
            <a:noFill/>
          </a:ln>
        </p:spPr>
      </p:pic>
    </p:spTree>
  </p:cSld>
  <p:clrMapOvr>
    <a:masterClrMapping/>
  </p:clrMapOvr>
  <p:hf dt="0"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_COLUMN_TEXT">
    <p:spTree>
      <p:nvGrpSpPr>
        <p:cNvPr id="1" name=""/>
        <p:cNvGrpSpPr/>
        <p:nvPr/>
      </p:nvGrpSpPr>
      <p:grpSpPr>
        <a:xfrm>
          <a:off x="0" y="0"/>
          <a:ext cx="0" cy="0"/>
          <a:chOff x="0" y="0"/>
          <a:chExt cx="0" cy="0"/>
        </a:xfrm>
      </p:grpSpPr>
      <p:sp>
        <p:nvSpPr>
          <p:cNvPr id="40" name="Google Shape;40;p7"/>
          <p:cNvSpPr>
            <a:spLocks noGrp="1" noEditPoints="1"/>
          </p:cNvSpPr>
          <p:nvPr>
            <p:ph type="title"/>
          </p:nvPr>
        </p:nvSpPr>
        <p:spPr>
          <a:xfrm>
            <a:off x="625850" y="601450"/>
            <a:ext cx="4149000" cy="755700"/>
          </a:xfrm>
          <a:prstGeom prst="rect">
            <a:avLst/>
          </a:prstGeom>
        </p:spPr>
        <p:txBody>
          <a:bodyPr wrap="square" lIns="91425" tIns="91425" rIns="91425" bIns="91425" anchor="b">
            <a:normAutofit/>
          </a:bodyPr>
          <a:lstStyle>
            <a:lvl1pPr>
              <a:spcBef>
                <a:spcPts val="0"/>
              </a:spcBef>
              <a:spcAft>
                <a:spcPts val="0"/>
              </a:spcAft>
              <a:buSzPts val="2400"/>
              <a:buFont typeface="Calibri" pitchFamily="34" charset="0" panose="020F0502020204030204"/>
              <a:buNone/>
              <a:defRPr sz="24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1" name="Google Shape;41;p7"/>
          <p:cNvSpPr>
            <a:spLocks noGrp="1" noEditPoints="1"/>
          </p:cNvSpPr>
          <p:nvPr>
            <p:ph type="body" idx="1"/>
          </p:nvPr>
        </p:nvSpPr>
        <p:spPr>
          <a:xfrm>
            <a:off x="822600" y="1546800"/>
            <a:ext cx="3854100" cy="3179400"/>
          </a:xfrm>
          <a:prstGeom prst="rect">
            <a:avLst/>
          </a:prstGeom>
        </p:spPr>
        <p:txBody>
          <a:bodyPr wrap="square" lIns="91425" tIns="91425" rIns="91425" bIns="91425" anchor="t">
            <a:normAutofit/>
          </a:bodyPr>
          <a:lstStyle>
            <a:lvl1pPr marL="457200"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marL="914400" lvl="1"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2pPr>
            <a:lvl3pPr marL="1371600" lvl="2"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3pPr>
            <a:lvl4pPr marL="1828800" lvl="3"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4pPr>
            <a:lvl5pPr marL="2286000" lvl="4"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5pPr>
            <a:lvl6pPr marL="2743200" lvl="5"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6pPr>
            <a:lvl7pPr marL="3200400" lvl="6"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7pPr>
            <a:lvl8pPr marL="3657600" lvl="7"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8pPr>
            <a:lvl9pPr marL="4114800" lvl="8" indent="-30480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9pPr>
          </a:lstStyle>
          <a:p>
            <a:pPr lvl="0"/>
          </a:p>
        </p:txBody>
      </p:sp>
      <p:sp>
        <p:nvSpPr>
          <p:cNvPr id="42" name="Google Shape;42;p7"/>
          <p:cNvSpPr>
            <a:spLocks noGrp="1" noEditPoints="1"/>
          </p:cNvSpPr>
          <p:nvPr>
            <p:ph type="sldNum" idx="12"/>
          </p:nvPr>
        </p:nvSpPr>
        <p:spPr>
          <a:xfrm>
            <a:off x="8472458" y="4663217"/>
            <a:ext cx="548700" cy="393600"/>
          </a:xfrm>
          <a:prstGeom prst="rect">
            <a:avLst/>
          </a:prstGeom>
        </p:spPr>
        <p:txBody>
          <a:bodyPr wrap="square" lIns="91425" tIns="91425" rIns="91425" bIns="91425" anchor="ctr">
            <a:normAutofit/>
          </a:bodyPr>
          <a:lstStyle>
            <a:lvl1pPr>
              <a:buNone/>
              <a:defRPr sz="900">
                <a:solidFill>
                  <a:schemeClr val="lt1"/>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1pPr>
            <a:lvl2pPr lvl="1">
              <a:buNone/>
              <a:defRPr sz="900">
                <a:solidFill>
                  <a:schemeClr val="lt1"/>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2pPr>
            <a:lvl3pPr lvl="2">
              <a:buNone/>
              <a:defRPr sz="900">
                <a:solidFill>
                  <a:schemeClr val="lt1"/>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3pPr>
            <a:lvl4pPr lvl="3">
              <a:buNone/>
              <a:defRPr sz="900">
                <a:solidFill>
                  <a:schemeClr val="lt1"/>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4pPr>
            <a:lvl5pPr lvl="4">
              <a:buNone/>
              <a:defRPr sz="900">
                <a:solidFill>
                  <a:schemeClr val="lt1"/>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5pPr>
            <a:lvl6pPr lvl="5">
              <a:buNone/>
              <a:defRPr sz="900">
                <a:solidFill>
                  <a:schemeClr val="lt1"/>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6pPr>
            <a:lvl7pPr lvl="6">
              <a:buNone/>
              <a:defRPr sz="900">
                <a:solidFill>
                  <a:schemeClr val="lt1"/>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7pPr>
            <a:lvl8pPr lvl="7">
              <a:buNone/>
              <a:defRPr sz="900">
                <a:solidFill>
                  <a:schemeClr val="lt1"/>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8pPr>
            <a:lvl9pPr lvl="8">
              <a:buNone/>
              <a:defRPr sz="900">
                <a:solidFill>
                  <a:schemeClr val="lt1"/>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9pPr>
          </a:lstStyle>
          <a:p>
            <a:pPr marL="0" indent="0" algn="r" rtl="0">
              <a:spcBef>
                <a:spcPts val="0"/>
              </a:spcBef>
              <a:spcAft>
                <a:spcPts val="0"/>
              </a:spcAft>
              <a:buNone/>
            </a:pPr>
            <a:fld id="{00000000-1234-1234-1234-123412341234}" type="slidenum">
              <a:rPr lang="es"/>
              <a:t>‹#›</a:t>
            </a:fld>
            <a:endParaRPr sz="800"/>
          </a:p>
        </p:txBody>
      </p:sp>
      <p:pic>
        <p:nvPicPr>
          <p:cNvPr id="43" name="Google Shape;43;p7"/>
          <p:cNvPicPr preferRelativeResize="0"/>
          <p:nvPr/>
        </p:nvPicPr>
        <p:blipFill>
          <a:blip r:embed="rId1">
            <a:alphaModFix/>
          </a:blip>
          <a:srcRect/>
          <a:stretch>
            <a:fillRect/>
          </a:stretch>
        </p:blipFill>
        <p:spPr>
          <a:xfrm>
            <a:off x="2" y="4628712"/>
            <a:ext cx="822456" cy="462626"/>
          </a:xfrm>
          <a:prstGeom prst="rect">
            <a:avLst/>
          </a:prstGeom>
          <a:noFill/>
          <a:ln>
            <a:noFill/>
          </a:ln>
        </p:spPr>
      </p:pic>
      <p:pic>
        <p:nvPicPr>
          <p:cNvPr id="44" name="Google Shape;44;p7"/>
          <p:cNvPicPr preferRelativeResize="0"/>
          <p:nvPr/>
        </p:nvPicPr>
        <p:blipFill>
          <a:blip r:embed="rId2">
            <a:alphaModFix/>
          </a:blip>
          <a:srcRect l="29830" r="1798"/>
          <a:stretch/>
        </p:blipFill>
        <p:spPr>
          <a:xfrm>
            <a:off x="5259450" y="0"/>
            <a:ext cx="3884549" cy="5143501"/>
          </a:xfrm>
          <a:prstGeom prst="rect">
            <a:avLst/>
          </a:prstGeom>
          <a:noFill/>
          <a:ln>
            <a:noFill/>
          </a:ln>
        </p:spPr>
      </p:pic>
    </p:spTree>
  </p:cSld>
  <p:clrMapOvr>
    <a:masterClrMapping/>
  </p:clrMapOvr>
  <p:hf dt="0"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cSld name="ONE_COLUMN_TEXT_1">
    <p:spTree>
      <p:nvGrpSpPr>
        <p:cNvPr id="1" name=""/>
        <p:cNvGrpSpPr/>
        <p:nvPr/>
      </p:nvGrpSpPr>
      <p:grpSpPr>
        <a:xfrm>
          <a:off x="0" y="0"/>
          <a:ext cx="0" cy="0"/>
          <a:chOff x="0" y="0"/>
          <a:chExt cx="0" cy="0"/>
        </a:xfrm>
      </p:grpSpPr>
      <p:sp>
        <p:nvSpPr>
          <p:cNvPr id="46" name="Google Shape;46;p8"/>
          <p:cNvSpPr>
            <a:spLocks noGrp="1" noEditPoints="1"/>
          </p:cNvSpPr>
          <p:nvPr>
            <p:ph type="title"/>
          </p:nvPr>
        </p:nvSpPr>
        <p:spPr>
          <a:xfrm>
            <a:off x="4202225" y="538475"/>
            <a:ext cx="4149000" cy="755700"/>
          </a:xfrm>
          <a:prstGeom prst="rect">
            <a:avLst/>
          </a:prstGeom>
        </p:spPr>
        <p:txBody>
          <a:bodyPr wrap="square" lIns="91425" tIns="91425" rIns="91425" bIns="91425" anchor="b">
            <a:normAutofit/>
          </a:bodyPr>
          <a:lstStyle>
            <a:lvl1pPr rtl="0">
              <a:spcBef>
                <a:spcPts val="0"/>
              </a:spcBef>
              <a:spcAft>
                <a:spcPts val="0"/>
              </a:spcAft>
              <a:buSzPts val="2400"/>
              <a:buFont typeface="Calibri" pitchFamily="34" charset="0" panose="020F0502020204030204"/>
              <a:buNone/>
              <a:defRPr sz="24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7" name="Google Shape;47;p8"/>
          <p:cNvSpPr>
            <a:spLocks noGrp="1" noEditPoints="1"/>
          </p:cNvSpPr>
          <p:nvPr>
            <p:ph type="body" idx="1"/>
          </p:nvPr>
        </p:nvSpPr>
        <p:spPr>
          <a:xfrm>
            <a:off x="4398975" y="1483825"/>
            <a:ext cx="3854100" cy="3179400"/>
          </a:xfrm>
          <a:prstGeom prst="rect">
            <a:avLst/>
          </a:prstGeom>
        </p:spPr>
        <p:txBody>
          <a:bodyPr wrap="square" lIns="91425" tIns="91425" rIns="91425" bIns="91425" anchor="t">
            <a:normAutofit/>
          </a:bodyPr>
          <a:lstStyle>
            <a:lvl1pPr marL="457200"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marL="914400" lvl="1"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2pPr>
            <a:lvl3pPr marL="1371600" lvl="2"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3pPr>
            <a:lvl4pPr marL="1828800" lvl="3"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4pPr>
            <a:lvl5pPr marL="2286000" lvl="4"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5pPr>
            <a:lvl6pPr marL="2743200" lvl="5"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6pPr>
            <a:lvl7pPr marL="3200400" lvl="6"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7pPr>
            <a:lvl8pPr marL="3657600" lvl="7"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8pPr>
            <a:lvl9pPr marL="4114800" lvl="8"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9pPr>
          </a:lstStyle>
          <a:p>
            <a:pPr lvl="0"/>
          </a:p>
        </p:txBody>
      </p:sp>
      <p:sp>
        <p:nvSpPr>
          <p:cNvPr id="48" name="Google Shape;48;p8"/>
          <p:cNvSpPr>
            <a:spLocks noGrp="1" noEditPoints="1"/>
          </p:cNvSpPr>
          <p:nvPr>
            <p:ph type="sldNum" idx="12"/>
          </p:nvPr>
        </p:nvSpPr>
        <p:spPr>
          <a:xfrm>
            <a:off x="8472458" y="4663217"/>
            <a:ext cx="548700" cy="393600"/>
          </a:xfrm>
          <a:prstGeom prst="rect">
            <a:avLst/>
          </a:prstGeom>
        </p:spPr>
        <p:txBody>
          <a:bodyPr wrap="square" lIns="91425" tIns="91425" rIns="91425" bIns="91425" anchor="ctr">
            <a:normAutofit/>
          </a:bodyPr>
          <a:lstStyle>
            <a:lvl1pPr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1pPr>
            <a:lvl2pPr lvl="1"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2pPr>
            <a:lvl3pPr lvl="2"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3pPr>
            <a:lvl4pPr lvl="3"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4pPr>
            <a:lvl5pPr lvl="4"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5pPr>
            <a:lvl6pPr lvl="5"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6pPr>
            <a:lvl7pPr lvl="6"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7pPr>
            <a:lvl8pPr lvl="7"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8pPr>
            <a:lvl9pPr lvl="8"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9pPr>
          </a:lstStyle>
          <a:p>
            <a:pPr marL="0" indent="0" algn="r" rtl="0">
              <a:spcBef>
                <a:spcPts val="0"/>
              </a:spcBef>
              <a:spcAft>
                <a:spcPts val="0"/>
              </a:spcAft>
              <a:buNone/>
            </a:pPr>
            <a:fld id="{00000000-1234-1234-1234-123412341234}" type="slidenum">
              <a:rPr lang="es"/>
              <a:t>‹#›</a:t>
            </a:fld>
            <a:endParaRPr sz="800"/>
          </a:p>
        </p:txBody>
      </p:sp>
      <p:pic>
        <p:nvPicPr>
          <p:cNvPr id="49" name="Google Shape;49;p8"/>
          <p:cNvPicPr preferRelativeResize="0"/>
          <p:nvPr/>
        </p:nvPicPr>
        <p:blipFill>
          <a:blip r:embed="rId1">
            <a:alphaModFix/>
          </a:blip>
          <a:srcRect/>
          <a:stretch>
            <a:fillRect/>
          </a:stretch>
        </p:blipFill>
        <p:spPr>
          <a:xfrm>
            <a:off x="8335577" y="40212"/>
            <a:ext cx="822456" cy="462626"/>
          </a:xfrm>
          <a:prstGeom prst="rect">
            <a:avLst/>
          </a:prstGeom>
          <a:noFill/>
          <a:ln>
            <a:noFill/>
          </a:ln>
        </p:spPr>
      </p:pic>
      <p:pic>
        <p:nvPicPr>
          <p:cNvPr id="50" name="Google Shape;50;p8"/>
          <p:cNvPicPr preferRelativeResize="0"/>
          <p:nvPr/>
        </p:nvPicPr>
        <p:blipFill>
          <a:blip r:embed="rId2">
            <a:alphaModFix/>
          </a:blip>
          <a:srcRect l="35366" r="13234"/>
          <a:stretch/>
        </p:blipFill>
        <p:spPr>
          <a:xfrm>
            <a:off x="0" y="0"/>
            <a:ext cx="3968525" cy="5143499"/>
          </a:xfrm>
          <a:prstGeom prst="rect">
            <a:avLst/>
          </a:prstGeom>
          <a:noFill/>
          <a:ln>
            <a:noFill/>
          </a:ln>
        </p:spPr>
      </p:pic>
    </p:spTree>
  </p:cSld>
  <p:clrMapOvr>
    <a:masterClrMapping/>
  </p:clrMapOvr>
  <p:hf dt="0"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cSld name="ONE_COLUMN_TEXT_1_1">
    <p:spTree>
      <p:nvGrpSpPr>
        <p:cNvPr id="1" name=""/>
        <p:cNvGrpSpPr/>
        <p:nvPr/>
      </p:nvGrpSpPr>
      <p:grpSpPr>
        <a:xfrm>
          <a:off x="0" y="0"/>
          <a:ext cx="0" cy="0"/>
          <a:chOff x="0" y="0"/>
          <a:chExt cx="0" cy="0"/>
        </a:xfrm>
      </p:grpSpPr>
      <p:sp>
        <p:nvSpPr>
          <p:cNvPr id="52" name="Google Shape;52;p9"/>
          <p:cNvSpPr>
            <a:spLocks noGrp="1" noEditPoints="1"/>
          </p:cNvSpPr>
          <p:nvPr>
            <p:ph type="title"/>
          </p:nvPr>
        </p:nvSpPr>
        <p:spPr>
          <a:xfrm>
            <a:off x="4202225" y="538475"/>
            <a:ext cx="4149000" cy="755700"/>
          </a:xfrm>
          <a:prstGeom prst="rect">
            <a:avLst/>
          </a:prstGeom>
        </p:spPr>
        <p:txBody>
          <a:bodyPr wrap="square" lIns="91425" tIns="91425" rIns="91425" bIns="91425" anchor="b">
            <a:normAutofit/>
          </a:bodyPr>
          <a:lstStyle>
            <a:lvl1pPr rtl="0">
              <a:spcBef>
                <a:spcPts val="0"/>
              </a:spcBef>
              <a:spcAft>
                <a:spcPts val="0"/>
              </a:spcAft>
              <a:buSzPts val="2400"/>
              <a:buFont typeface="Calibri" pitchFamily="34" charset="0" panose="020F0502020204030204"/>
              <a:buNone/>
              <a:defRPr sz="24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3" name="Google Shape;53;p9"/>
          <p:cNvSpPr>
            <a:spLocks noGrp="1" noEditPoints="1"/>
          </p:cNvSpPr>
          <p:nvPr>
            <p:ph type="body" idx="1"/>
          </p:nvPr>
        </p:nvSpPr>
        <p:spPr>
          <a:xfrm>
            <a:off x="4398975" y="1483825"/>
            <a:ext cx="3854100" cy="3179400"/>
          </a:xfrm>
          <a:prstGeom prst="rect">
            <a:avLst/>
          </a:prstGeom>
        </p:spPr>
        <p:txBody>
          <a:bodyPr wrap="square" lIns="91425" tIns="91425" rIns="91425" bIns="91425" anchor="t">
            <a:normAutofit/>
          </a:bodyPr>
          <a:lstStyle>
            <a:lvl1pPr marL="457200"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marL="914400" lvl="1"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2pPr>
            <a:lvl3pPr marL="1371600" lvl="2"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3pPr>
            <a:lvl4pPr marL="1828800" lvl="3"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4pPr>
            <a:lvl5pPr marL="2286000" lvl="4"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5pPr>
            <a:lvl6pPr marL="2743200" lvl="5"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6pPr>
            <a:lvl7pPr marL="3200400" lvl="6"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7pPr>
            <a:lvl8pPr marL="3657600" lvl="7"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8pPr>
            <a:lvl9pPr marL="4114800" lvl="8" indent="-304800" rtl="0">
              <a:spcBef>
                <a:spcPts val="0"/>
              </a:spcBef>
              <a:spcAft>
                <a:spcPts val="0"/>
              </a:spcAft>
              <a:buSzPts val="1200"/>
              <a:buFont typeface="Calibri" pitchFamily="34" charset="0" panose="020F0502020204030204"/>
              <a:buChar char="■"/>
              <a:defRPr sz="12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9pPr>
          </a:lstStyle>
          <a:p>
            <a:pPr lvl="0"/>
          </a:p>
        </p:txBody>
      </p:sp>
      <p:sp>
        <p:nvSpPr>
          <p:cNvPr id="54" name="Google Shape;54;p9"/>
          <p:cNvSpPr>
            <a:spLocks noGrp="1" noEditPoints="1"/>
          </p:cNvSpPr>
          <p:nvPr>
            <p:ph type="sldNum" idx="12"/>
          </p:nvPr>
        </p:nvSpPr>
        <p:spPr>
          <a:xfrm>
            <a:off x="8472458" y="4663217"/>
            <a:ext cx="548700" cy="393600"/>
          </a:xfrm>
          <a:prstGeom prst="rect">
            <a:avLst/>
          </a:prstGeom>
        </p:spPr>
        <p:txBody>
          <a:bodyPr wrap="square" lIns="91425" tIns="91425" rIns="91425" bIns="91425" anchor="ctr">
            <a:normAutofit/>
          </a:bodyPr>
          <a:lstStyle>
            <a:lvl1pPr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1pPr>
            <a:lvl2pPr lvl="1"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2pPr>
            <a:lvl3pPr lvl="2"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3pPr>
            <a:lvl4pPr lvl="3"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4pPr>
            <a:lvl5pPr lvl="4"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5pPr>
            <a:lvl6pPr lvl="5"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6pPr>
            <a:lvl7pPr lvl="6"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7pPr>
            <a:lvl8pPr lvl="7"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8pPr>
            <a:lvl9pPr lvl="8" rtl="0">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9pPr>
          </a:lstStyle>
          <a:p>
            <a:pPr marL="0" indent="0" algn="r" rtl="0">
              <a:spcBef>
                <a:spcPts val="0"/>
              </a:spcBef>
              <a:spcAft>
                <a:spcPts val="0"/>
              </a:spcAft>
              <a:buNone/>
            </a:pPr>
            <a:fld id="{00000000-1234-1234-1234-123412341234}" type="slidenum">
              <a:rPr lang="es"/>
              <a:t>‹#›</a:t>
            </a:fld>
            <a:endParaRPr sz="800"/>
          </a:p>
        </p:txBody>
      </p:sp>
      <p:pic>
        <p:nvPicPr>
          <p:cNvPr id="55" name="Google Shape;55;p9"/>
          <p:cNvPicPr preferRelativeResize="0"/>
          <p:nvPr/>
        </p:nvPicPr>
        <p:blipFill>
          <a:blip r:embed="rId1">
            <a:alphaModFix/>
          </a:blip>
          <a:srcRect/>
          <a:stretch>
            <a:fillRect/>
          </a:stretch>
        </p:blipFill>
        <p:spPr>
          <a:xfrm>
            <a:off x="8335577" y="40212"/>
            <a:ext cx="822456" cy="462626"/>
          </a:xfrm>
          <a:prstGeom prst="rect">
            <a:avLst/>
          </a:prstGeom>
          <a:noFill/>
          <a:ln>
            <a:noFill/>
          </a:ln>
        </p:spPr>
      </p:pic>
      <p:pic>
        <p:nvPicPr>
          <p:cNvPr id="56" name="Google Shape;56;p9"/>
          <p:cNvPicPr preferRelativeResize="0"/>
          <p:nvPr/>
        </p:nvPicPr>
        <p:blipFill>
          <a:blip r:embed="rId2">
            <a:alphaModFix/>
          </a:blip>
          <a:srcRect l="2894" r="40907"/>
          <a:stretch/>
        </p:blipFill>
        <p:spPr>
          <a:xfrm>
            <a:off x="0" y="0"/>
            <a:ext cx="3854098" cy="5143500"/>
          </a:xfrm>
          <a:prstGeom prst="rect">
            <a:avLst/>
          </a:prstGeom>
          <a:noFill/>
          <a:ln>
            <a:noFill/>
          </a:ln>
        </p:spPr>
      </p:pic>
    </p:spTree>
  </p:cSld>
  <p:clrMapOvr>
    <a:masterClrMapping/>
  </p:clrMapOvr>
  <p:hf dt="0"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cSld name="MAIN_POINT">
    <p:spTree>
      <p:nvGrpSpPr>
        <p:cNvPr id="1" name=""/>
        <p:cNvGrpSpPr/>
        <p:nvPr/>
      </p:nvGrpSpPr>
      <p:grpSpPr>
        <a:xfrm>
          <a:off x="0" y="0"/>
          <a:ext cx="0" cy="0"/>
          <a:chOff x="0" y="0"/>
          <a:chExt cx="0" cy="0"/>
        </a:xfrm>
      </p:grpSpPr>
      <p:sp>
        <p:nvSpPr>
          <p:cNvPr id="58" name="Google Shape;58;p10"/>
          <p:cNvSpPr>
            <a:spLocks noGrp="1" noEditPoints="1"/>
          </p:cNvSpPr>
          <p:nvPr>
            <p:ph type="title"/>
          </p:nvPr>
        </p:nvSpPr>
        <p:spPr>
          <a:xfrm>
            <a:off x="1388100" y="482900"/>
            <a:ext cx="6367800" cy="4090800"/>
          </a:xfrm>
          <a:prstGeom prst="rect">
            <a:avLst/>
          </a:prstGeom>
        </p:spPr>
        <p:txBody>
          <a:bodyPr wrap="square" lIns="91425" tIns="91425" rIns="91425" bIns="91425" anchor="ctr">
            <a:normAutofit/>
          </a:bodyPr>
          <a:lstStyle>
            <a:lvl1pPr algn="ctr">
              <a:spcBef>
                <a:spcPts val="0"/>
              </a:spcBef>
              <a:spcAft>
                <a:spcPts val="0"/>
              </a:spcAft>
              <a:buSzPts val="4800"/>
              <a:buFont typeface="Calibri" pitchFamily="34" charset="0" panose="020F0502020204030204"/>
              <a:buNone/>
              <a:defRPr sz="4800">
                <a:latin typeface="Calibri" pitchFamily="34" charset="0" panose="020F0502020204030204"/>
                <a:ea typeface="Calibri" pitchFamily="34" charset="0" panose="020F0502020204030204"/>
                <a:cs typeface="Calibri" pitchFamily="34" charset="0" panose="020F0502020204030204"/>
                <a:sym typeface="Calibri" pitchFamily="34" charset="0" panose="020F0502020204030204"/>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9" name="Google Shape;59;p10"/>
          <p:cNvSpPr>
            <a:spLocks noGrp="1" noEditPoints="1"/>
          </p:cNvSpPr>
          <p:nvPr>
            <p:ph type="sldNum" idx="12"/>
          </p:nvPr>
        </p:nvSpPr>
        <p:spPr>
          <a:xfrm>
            <a:off x="8472458" y="4663217"/>
            <a:ext cx="548700" cy="393600"/>
          </a:xfrm>
          <a:prstGeom prst="rect">
            <a:avLst/>
          </a:prstGeom>
        </p:spPr>
        <p:txBody>
          <a:bodyPr wrap="square" lIns="91425" tIns="91425" rIns="91425" bIns="91425" anchor="ctr">
            <a:normAutofit/>
          </a:bodyPr>
          <a:lstStyle>
            <a:lvl1pPr>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1pPr>
            <a:lvl2pPr lvl="1">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2pPr>
            <a:lvl3pPr lvl="2">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3pPr>
            <a:lvl4pPr lvl="3">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4pPr>
            <a:lvl5pPr lvl="4">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5pPr>
            <a:lvl6pPr lvl="5">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6pPr>
            <a:lvl7pPr lvl="6">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7pPr>
            <a:lvl8pPr lvl="7">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8pPr>
            <a:lvl9pPr lvl="8">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9pPr>
          </a:lstStyle>
          <a:p>
            <a:pPr marL="0" indent="0" algn="r" rtl="0">
              <a:spcBef>
                <a:spcPts val="0"/>
              </a:spcBef>
              <a:spcAft>
                <a:spcPts val="0"/>
              </a:spcAft>
              <a:buNone/>
            </a:pPr>
            <a:fld id="{00000000-1234-1234-1234-123412341234}" type="slidenum">
              <a:rPr lang="es"/>
              <a:t>‹#›</a:t>
            </a:fld>
            <a:endParaRPr sz="800"/>
          </a:p>
        </p:txBody>
      </p:sp>
      <p:pic>
        <p:nvPicPr>
          <p:cNvPr id="60" name="Google Shape;60;p10"/>
          <p:cNvPicPr preferRelativeResize="0"/>
          <p:nvPr/>
        </p:nvPicPr>
        <p:blipFill>
          <a:blip r:embed="rId1">
            <a:alphaModFix/>
          </a:blip>
          <a:srcRect/>
          <a:stretch>
            <a:fillRect/>
          </a:stretch>
        </p:blipFill>
        <p:spPr>
          <a:xfrm>
            <a:off x="2" y="4628712"/>
            <a:ext cx="822456" cy="462626"/>
          </a:xfrm>
          <a:prstGeom prst="rect">
            <a:avLst/>
          </a:prstGeom>
          <a:noFill/>
          <a:ln>
            <a:noFill/>
          </a:ln>
        </p:spPr>
      </p:pic>
    </p:spTree>
  </p:cSld>
  <p:clrMapOvr>
    <a:masterClrMapping/>
  </p:clrMapOvr>
  <p:hf dt="0" sldNum="0" hdr="0" ftr="0"/>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p:bgPr>
    </p:bg>
    <p:spTree>
      <p:nvGrpSpPr>
        <p:cNvPr id="1" name=""/>
        <p:cNvGrpSpPr/>
        <p:nvPr/>
      </p:nvGrpSpPr>
      <p:grpSpPr>
        <a:xfrm>
          <a:off x="0" y="0"/>
          <a:ext cx="0" cy="0"/>
          <a:chOff x="0" y="0"/>
          <a:chExt cx="0" cy="0"/>
        </a:xfrm>
      </p:grpSpPr>
      <p:sp>
        <p:nvSpPr>
          <p:cNvPr id="6" name="Google Shape;6;p1"/>
          <p:cNvSpPr>
            <a:spLocks noGrp="1" noEditPoints="1"/>
          </p:cNvSpPr>
          <p:nvPr>
            <p:ph type="title"/>
          </p:nvPr>
        </p:nvSpPr>
        <p:spPr>
          <a:xfrm>
            <a:off x="311700" y="445025"/>
            <a:ext cx="8520600" cy="572700"/>
          </a:xfrm>
          <a:prstGeom prst="rect">
            <a:avLst/>
          </a:prstGeom>
          <a:noFill/>
          <a:ln>
            <a:noFill/>
          </a:ln>
        </p:spPr>
        <p:txBody>
          <a:bodyPr wrap="square" lIns="91425" tIns="91425" rIns="91425" bIns="91425" anchor="t">
            <a:normAutofit/>
          </a:bodyPr>
          <a:lstStyle>
            <a:lvl1pPr>
              <a:spcBef>
                <a:spcPts val="0"/>
              </a:spcBef>
              <a:spcAft>
                <a:spcPts val="0"/>
              </a:spcAft>
              <a:buClr>
                <a:srgbClr val="003972"/>
              </a:buClr>
              <a:buSzPts val="2800"/>
              <a:buNone/>
              <a:defRPr sz="2800">
                <a:solidFill>
                  <a:srgbClr val="003972"/>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a:spLocks noGrp="1" noEditPoints="1"/>
          </p:cNvSpPr>
          <p:nvPr>
            <p:ph type="body" idx="1"/>
          </p:nvPr>
        </p:nvSpPr>
        <p:spPr>
          <a:xfrm>
            <a:off x="311700" y="1152475"/>
            <a:ext cx="8520600" cy="3416400"/>
          </a:xfrm>
          <a:prstGeom prst="rect">
            <a:avLst/>
          </a:prstGeom>
          <a:noFill/>
          <a:ln>
            <a:noFill/>
          </a:ln>
        </p:spPr>
        <p:txBody>
          <a:bodyPr wrap="square" lIns="91425" tIns="91425" rIns="91425" bIns="91425" anchor="t">
            <a:normAutofit/>
          </a:bodyPr>
          <a:lstStyle>
            <a:lvl1pPr marL="457200" indent="-342900">
              <a:lnSpc>
                <a:spcPct val="115000"/>
              </a:lnSpc>
              <a:spcBef>
                <a:spcPts val="0"/>
              </a:spcBef>
              <a:spcAft>
                <a:spcPts val="0"/>
              </a:spcAft>
              <a:buClr>
                <a:srgbClr val="003972"/>
              </a:buClr>
              <a:buSzPts val="1800"/>
              <a:buChar char="●"/>
              <a:defRPr sz="1800">
                <a:solidFill>
                  <a:srgbClr val="003972"/>
                </a:solidFill>
              </a:defRPr>
            </a:lvl1pPr>
            <a:lvl2pPr marL="914400" lvl="1" indent="-317500">
              <a:lnSpc>
                <a:spcPct val="115000"/>
              </a:lnSpc>
              <a:spcBef>
                <a:spcPts val="0"/>
              </a:spcBef>
              <a:spcAft>
                <a:spcPts val="0"/>
              </a:spcAft>
              <a:buClr>
                <a:srgbClr val="003972"/>
              </a:buClr>
              <a:buSzPts val="1400"/>
              <a:buChar char="○"/>
              <a:defRPr>
                <a:solidFill>
                  <a:srgbClr val="003972"/>
                </a:solidFill>
              </a:defRPr>
            </a:lvl2pPr>
            <a:lvl3pPr marL="1371600" lvl="2" indent="-317500">
              <a:lnSpc>
                <a:spcPct val="115000"/>
              </a:lnSpc>
              <a:spcBef>
                <a:spcPts val="0"/>
              </a:spcBef>
              <a:spcAft>
                <a:spcPts val="0"/>
              </a:spcAft>
              <a:buClr>
                <a:srgbClr val="003972"/>
              </a:buClr>
              <a:buSzPts val="1400"/>
              <a:buChar char="■"/>
              <a:defRPr>
                <a:solidFill>
                  <a:srgbClr val="003972"/>
                </a:solidFill>
              </a:defRPr>
            </a:lvl3pPr>
            <a:lvl4pPr marL="1828800" lvl="3" indent="-317500">
              <a:lnSpc>
                <a:spcPct val="115000"/>
              </a:lnSpc>
              <a:spcBef>
                <a:spcPts val="0"/>
              </a:spcBef>
              <a:spcAft>
                <a:spcPts val="0"/>
              </a:spcAft>
              <a:buClr>
                <a:srgbClr val="003972"/>
              </a:buClr>
              <a:buSzPts val="1400"/>
              <a:buChar char="●"/>
              <a:defRPr>
                <a:solidFill>
                  <a:srgbClr val="003972"/>
                </a:solidFill>
              </a:defRPr>
            </a:lvl4pPr>
            <a:lvl5pPr marL="2286000" lvl="4" indent="-317500">
              <a:lnSpc>
                <a:spcPct val="115000"/>
              </a:lnSpc>
              <a:spcBef>
                <a:spcPts val="0"/>
              </a:spcBef>
              <a:spcAft>
                <a:spcPts val="0"/>
              </a:spcAft>
              <a:buClr>
                <a:srgbClr val="003972"/>
              </a:buClr>
              <a:buSzPts val="1400"/>
              <a:buChar char="○"/>
              <a:defRPr>
                <a:solidFill>
                  <a:srgbClr val="003972"/>
                </a:solidFill>
              </a:defRPr>
            </a:lvl5pPr>
            <a:lvl6pPr marL="2743200" lvl="5" indent="-317500">
              <a:lnSpc>
                <a:spcPct val="115000"/>
              </a:lnSpc>
              <a:spcBef>
                <a:spcPts val="0"/>
              </a:spcBef>
              <a:spcAft>
                <a:spcPts val="0"/>
              </a:spcAft>
              <a:buClr>
                <a:srgbClr val="003972"/>
              </a:buClr>
              <a:buSzPts val="1400"/>
              <a:buChar char="■"/>
              <a:defRPr>
                <a:solidFill>
                  <a:srgbClr val="003972"/>
                </a:solidFill>
              </a:defRPr>
            </a:lvl6pPr>
            <a:lvl7pPr marL="3200400" lvl="6" indent="-317500">
              <a:lnSpc>
                <a:spcPct val="115000"/>
              </a:lnSpc>
              <a:spcBef>
                <a:spcPts val="0"/>
              </a:spcBef>
              <a:spcAft>
                <a:spcPts val="0"/>
              </a:spcAft>
              <a:buClr>
                <a:srgbClr val="003972"/>
              </a:buClr>
              <a:buSzPts val="1400"/>
              <a:buChar char="●"/>
              <a:defRPr>
                <a:solidFill>
                  <a:srgbClr val="003972"/>
                </a:solidFill>
              </a:defRPr>
            </a:lvl7pPr>
            <a:lvl8pPr marL="3657600" lvl="7" indent="-317500">
              <a:lnSpc>
                <a:spcPct val="115000"/>
              </a:lnSpc>
              <a:spcBef>
                <a:spcPts val="0"/>
              </a:spcBef>
              <a:spcAft>
                <a:spcPts val="0"/>
              </a:spcAft>
              <a:buClr>
                <a:srgbClr val="003972"/>
              </a:buClr>
              <a:buSzPts val="1400"/>
              <a:buChar char="○"/>
              <a:defRPr>
                <a:solidFill>
                  <a:srgbClr val="003972"/>
                </a:solidFill>
              </a:defRPr>
            </a:lvl8pPr>
            <a:lvl9pPr marL="4114800" lvl="8" indent="-317500">
              <a:lnSpc>
                <a:spcPct val="115000"/>
              </a:lnSpc>
              <a:spcBef>
                <a:spcPts val="0"/>
              </a:spcBef>
              <a:spcAft>
                <a:spcPts val="0"/>
              </a:spcAft>
              <a:buClr>
                <a:srgbClr val="003972"/>
              </a:buClr>
              <a:buSzPts val="1400"/>
              <a:buChar char="■"/>
              <a:defRPr>
                <a:solidFill>
                  <a:srgbClr val="003972"/>
                </a:solidFill>
              </a:defRPr>
            </a:lvl9pPr>
          </a:lstStyle>
          <a:p>
            <a:pPr lvl="0"/>
          </a:p>
        </p:txBody>
      </p:sp>
      <p:sp>
        <p:nvSpPr>
          <p:cNvPr id="8" name="Google Shape;8;p1"/>
          <p:cNvSpPr>
            <a:spLocks noGrp="1" noEditPoints="1"/>
          </p:cNvSpPr>
          <p:nvPr>
            <p:ph type="sldNum" idx="12"/>
          </p:nvPr>
        </p:nvSpPr>
        <p:spPr>
          <a:xfrm>
            <a:off x="8472458" y="4663217"/>
            <a:ext cx="548700" cy="393600"/>
          </a:xfrm>
          <a:prstGeom prst="rect">
            <a:avLst/>
          </a:prstGeom>
          <a:noFill/>
          <a:ln>
            <a:noFill/>
          </a:ln>
        </p:spPr>
        <p:txBody>
          <a:bodyPr wrap="square" lIns="91425" tIns="91425" rIns="91425" bIns="91425" anchor="ctr">
            <a:normAutofit/>
          </a:bodyPr>
          <a:lstStyle>
            <a:lvl1pPr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indent="0" algn="r" rtl="0">
              <a:spcBef>
                <a:spcPts val="0"/>
              </a:spcBef>
              <a:spcAft>
                <a:spcPts val="0"/>
              </a:spcAft>
              <a:buNone/>
            </a:pPr>
            <a:fld id="{00000000-1234-1234-1234-123412341234}" type="slidenum">
              <a:rPr lang="es"/>
              <a:t>‹#›</a:t>
            </a:fld>
            <a:endParaRPr lang="e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hdr="0" ftr="0"/>
  <p:txStyles>
    <p:titleStyle>
      <a:lvl1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1pPr>
      <a:lvl2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2pPr>
      <a:lvl3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3pPr>
      <a:lvl4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4pPr>
      <a:lvl5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5pPr>
      <a:lvl6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6pPr>
      <a:lvl7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7pPr>
      <a:lvl8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8pPr>
      <a:lvl9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9pPr>
    </p:titleStyle>
    <p:bodyStyle>
      <a:lvl1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1pPr>
      <a:lvl2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2pPr>
      <a:lvl3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3pPr>
      <a:lvl4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4pPr>
      <a:lvl5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5pPr>
      <a:lvl6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6pPr>
      <a:lvl7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7pPr>
      <a:lvl8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8pPr>
      <a:lvl9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1pPr>
      <a:lvl2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2pPr>
      <a:lvl3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3pPr>
      <a:lvl4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4pPr>
      <a:lvl5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5pPr>
      <a:lvl6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6pPr>
      <a:lvl7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7pPr>
      <a:lvl8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8pPr>
      <a:lvl9pPr marR="0" algn="l" rtl="0">
        <a:lnSpc>
          <a:spcPct val="100000"/>
        </a:lnSpc>
        <a:spcBef>
          <a:spcPts val="0"/>
        </a:spcBef>
        <a:spcAft>
          <a:spcPts val="0"/>
        </a:spcAft>
        <a:buClr>
          <a:srgbClr val="000000"/>
        </a:buClr>
        <a:buFont typeface="Arial" pitchFamily="34" charset="0" panose="020B0604020202020204"/>
        <a:defRPr sz="1400" b="0" i="0" u="none" strike="noStrike" cap="none">
          <a:solidFill>
            <a:srgbClr val="000000"/>
          </a:solidFill>
          <a:latin typeface="Arial" pitchFamily="34" charset="0" panose="020B0604020202020204"/>
          <a:ea typeface="Arial" pitchFamily="34" charset="0" panose="020B0604020202020204"/>
          <a:cs typeface="Arial" pitchFamily="34" charset="0" panose="020B0604020202020204"/>
          <a:sym typeface="Arial" pitchFamily="34" charset="0" panose="020B0604020202020204"/>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5.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5.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hyperlink" Target="mailto:taobeckon@sofena.com" TargetMode="External"/><Relationship Id="rId2" Type="http://schemas.openxmlformats.org/officeDocument/2006/relationships/image" Target="../media/image23.png"/><Relationship Id="rId3" Type="http://schemas.openxmlformats.org/officeDocument/2006/relationships/slideLayout" Target="../slideLayouts/slideLayout5.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24.bmp"/><Relationship Id="rId2" Type="http://schemas.openxmlformats.org/officeDocument/2006/relationships/slideLayout" Target="../slideLayouts/slideLayout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5.bmp"/><Relationship Id="rId2" Type="http://schemas.openxmlformats.org/officeDocument/2006/relationships/slideLayout" Target="../slideLayouts/slideLayout5.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hyperlink" Target="mailto:dpaunova@sofena.com" TargetMode="External"/><Relationship Id="rId2" Type="http://schemas.openxmlformats.org/officeDocument/2006/relationships/hyperlink" Target="http://www.sofena.com" TargetMode="External"/><Relationship Id="rId3" Type="http://schemas.openxmlformats.org/officeDocument/2006/relationships/slideLayout" Target="../slideLayouts/slideLayout2.xm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4.bmp"/><Relationship Id="rId2" Type="http://schemas.openxmlformats.org/officeDocument/2006/relationships/slideLayout" Target="../slideLayouts/slideLayout4.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5.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4.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5.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Google Shape;104;p16"/>
          <p:cNvSpPr>
            <a:spLocks noGrp="1" noEditPoints="1"/>
          </p:cNvSpPr>
          <p:nvPr>
            <p:ph type="ctrTitle"/>
          </p:nvPr>
        </p:nvSpPr>
        <p:spPr>
          <a:xfrm>
            <a:off x="279550" y="1574175"/>
            <a:ext cx="4857000" cy="1086000"/>
          </a:xfrm>
          <a:prstGeom prst="rect">
            <a:avLst/>
          </a:prstGeom>
        </p:spPr>
        <p:txBody>
          <a:bodyPr wrap="square" lIns="91425" tIns="91425" rIns="91425" bIns="91425" anchor="t">
            <a:normAutofit/>
          </a:bodyPr>
          <a:lstStyle/>
          <a:p>
            <a:pPr marL="0" indent="0" algn="ctr" rtl="0">
              <a:spcBef>
                <a:spcPts val="0"/>
              </a:spcBef>
              <a:spcAft>
                <a:spcPts val="0"/>
              </a:spcAft>
              <a:buNone/>
            </a:pPr>
            <a:r>
              <a:rPr dirty="0"/>
              <a:t>LIFE-BECKON  </a:t>
            </a:r>
          </a:p>
        </p:txBody>
      </p:sp>
      <p:sp>
        <p:nvSpPr>
          <p:cNvPr id="105" name="Google Shape;105;p16"/>
          <p:cNvSpPr>
            <a:spLocks noGrp="1" noEditPoints="1"/>
          </p:cNvSpPr>
          <p:nvPr>
            <p:ph type="subTitle" idx="1"/>
          </p:nvPr>
        </p:nvSpPr>
        <p:spPr>
          <a:xfrm>
            <a:off x="279550" y="2892225"/>
            <a:ext cx="4994100" cy="1324512"/>
          </a:xfrm>
          <a:prstGeom prst="rect">
            <a:avLst/>
          </a:prstGeom>
        </p:spPr>
        <p:txBody>
          <a:bodyPr wrap="square" lIns="91425" tIns="91425" rIns="91425" bIns="91425" anchor="t">
            <a:normAutofit lnSpcReduction="10000"/>
          </a:bodyPr>
          <a:lstStyle/>
          <a:p>
            <a:pPr marL="0" indent="0" algn="ctr" rtl="0">
              <a:spcBef>
                <a:spcPts val="0"/>
              </a:spcBef>
              <a:spcAft>
                <a:spcPts val="0"/>
              </a:spcAft>
              <a:buNone/>
            </a:pPr>
            <a:r>
              <a:rPr lang="bg-BG" dirty="0"/>
              <a:t>Инструменти за подкрепа на процеса по изграждане на енергийни общности на местно ниво</a:t>
            </a:r>
            <a:r>
              <a:rPr lang="en-US" dirty="0"/>
              <a:t>. </a:t>
            </a:r>
            <a:r>
              <a:rPr lang="bg-BG">
                <a:ea typeface="+mn-lt"/>
                <a:cs typeface="+mn-lt"/>
              </a:rPr>
              <a:t>Представяне на платформата "ONE STOP SHOP"</a:t>
            </a:r>
            <a:r>
              <a:rPr lang="bg-BG" sz="1800" b="1" i="0" u="none" strike="noStrike">
                <a:solidFill>
                  <a:schemeClr val="accent5"/>
                </a:solidFill>
                <a:latin typeface="+mn-lt"/>
                <a:ea typeface="+mn-lt"/>
                <a:cs typeface="+mn-lt"/>
              </a:rPr>
              <a:t> </a:t>
            </a:r>
            <a:endParaRPr lang="bg-BG" dirty="0"/>
          </a:p>
          <a:p>
            <a:pPr marL="0" indent="0" algn="ctr" rtl="0">
              <a:spcBef>
                <a:spcPts val="0"/>
              </a:spcBef>
              <a:spcAft>
                <a:spcPts val="0"/>
              </a:spcAft>
              <a:buNone/>
            </a:pPr>
            <a:endParaRPr lang="bg-BG" dirty="0"/>
          </a:p>
          <a:p>
            <a:pPr marL="0" indent="0" algn="ctr" rtl="0">
              <a:spcBef>
                <a:spcPts val="0"/>
              </a:spcBef>
              <a:spcAft>
                <a:spcPts val="0"/>
              </a:spcAft>
              <a:buNone/>
            </a:pPr>
            <a:endParaRPr lang="en-US" dirty="0"/>
          </a:p>
          <a:p>
            <a:pPr marL="0" indent="0" algn="ctr" rtl="0">
              <a:spcBef>
                <a:spcPts val="0"/>
              </a:spcBef>
              <a:spcAft>
                <a:spcPts val="0"/>
              </a:spcAft>
              <a:buNone/>
            </a:pPr>
          </a:p>
        </p:txBody>
      </p:sp>
      <p:sp>
        <p:nvSpPr>
          <p:cNvPr id="106" name="Google Shape;106;p16"/>
          <p:cNvSpPr>
            <a:spLocks noGrp="1" noEditPoints="1"/>
          </p:cNvSpPr>
          <p:nvPr>
            <p:ph type="ctrTitle" idx="2"/>
          </p:nvPr>
        </p:nvSpPr>
        <p:spPr>
          <a:xfrm>
            <a:off x="6359700" y="4333825"/>
            <a:ext cx="2279700" cy="554100"/>
          </a:xfrm>
          <a:prstGeom prst="rect">
            <a:avLst/>
          </a:prstGeom>
        </p:spPr>
        <p:txBody>
          <a:bodyPr wrap="square" lIns="0" tIns="0" rIns="0" bIns="0" anchor="t">
            <a:spAutoFit/>
          </a:bodyPr>
          <a:lstStyle/>
          <a:p>
            <a:pPr marL="0" indent="0" algn="ctr" rtl="0">
              <a:spcBef>
                <a:spcPts val="0"/>
              </a:spcBef>
              <a:spcAft>
                <a:spcPts val="0"/>
              </a:spcAft>
              <a:buNone/>
            </a:pPr>
            <a:r>
              <a:rPr lang="es" b="1">
                <a:solidFill>
                  <a:srgbClr val="003972"/>
                </a:solidFill>
              </a:rPr>
              <a:t>Co-funded by the European Union</a:t>
            </a:r>
            <a:endParaRPr b="1">
              <a:solidFill>
                <a:srgbClr val="00397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Google Shape;156;p23"/>
          <p:cNvSpPr>
            <a:spLocks noGrp="1" noEditPoints="1"/>
          </p:cNvSpPr>
          <p:nvPr>
            <p:ph type="title"/>
          </p:nvPr>
        </p:nvSpPr>
        <p:spPr>
          <a:xfrm>
            <a:off x="0" y="445025"/>
            <a:ext cx="8944635" cy="572700"/>
          </a:xfrm>
          <a:prstGeom prst="rect">
            <a:avLst/>
          </a:prstGeom>
        </p:spPr>
        <p:txBody>
          <a:bodyPr wrap="square" lIns="91425" tIns="91425" rIns="91425" bIns="91425" anchor="t">
            <a:normAutofit fontScale="90000"/>
          </a:bodyPr>
          <a:lstStyle/>
          <a:p>
            <a:pPr algn="ctr"/>
            <a:r>
              <a:rPr lang="bg-BG" sz="2400" b="1">
                <a:solidFill>
                  <a:schemeClr val="accent1"/>
                </a:solidFill>
                <a:latin typeface="Times New Roman" pitchFamily="18" charset="0" panose="02020603050405020304"/>
              </a:rPr>
              <a:t>Кутията </a:t>
            </a:r>
            <a:r>
              <a:rPr lang="en-US" sz="2400" b="1">
                <a:solidFill>
                  <a:schemeClr val="accent1"/>
                </a:solidFill>
                <a:latin typeface="Times New Roman" pitchFamily="18" charset="0" panose="02020603050405020304"/>
              </a:rPr>
              <a:t>COCD </a:t>
            </a:r>
            <a:r>
              <a:rPr lang="bg-BG" sz="2400" b="1">
                <a:solidFill>
                  <a:schemeClr val="accent1"/>
                </a:solidFill>
                <a:latin typeface="Times New Roman" pitchFamily="18" charset="0" panose="02020603050405020304"/>
              </a:rPr>
              <a:t>(</a:t>
            </a:r>
            <a:r>
              <a:rPr lang="en-US" sz="2400" b="1">
                <a:solidFill>
                  <a:schemeClr val="accent1"/>
                </a:solidFill>
                <a:latin typeface="Times New Roman" pitchFamily="18" charset="0" panose="02020603050405020304"/>
              </a:rPr>
              <a:t>Center for Organization and Community Development</a:t>
            </a:r>
            <a:r>
              <a:rPr lang="bg-BG" sz="2400" b="1">
                <a:solidFill>
                  <a:schemeClr val="accent1"/>
                </a:solidFill>
                <a:latin typeface="Times New Roman" pitchFamily="18" charset="0" panose="02020603050405020304"/>
              </a:rPr>
              <a:t>)</a:t>
            </a:r>
            <a:endParaRPr sz="2400" b="1">
              <a:solidFill>
                <a:schemeClr val="accent1"/>
              </a:solidFill>
              <a:latin typeface="Times New Roman" pitchFamily="18" charset="0" panose="02020603050405020304"/>
            </a:endParaRPr>
          </a:p>
        </p:txBody>
      </p:sp>
      <p:sp>
        <p:nvSpPr>
          <p:cNvPr id="157" name="Google Shape;157;p23"/>
          <p:cNvSpPr>
            <a:spLocks noGrp="1" noEditPoints="1"/>
          </p:cNvSpPr>
          <p:nvPr>
            <p:ph type="sldNum" idx="2"/>
          </p:nvPr>
        </p:nvSpPr>
        <p:spPr>
          <a:xfrm>
            <a:off x="8472458" y="4663217"/>
            <a:ext cx="548700" cy="393600"/>
          </a:xfrm>
          <a:prstGeom prst="rect">
            <a:avLst/>
          </a:prstGeom>
        </p:spPr>
        <p:txBody>
          <a:bodyPr wrap="square" lIns="91425" tIns="91425" rIns="91425" bIns="91425" anchor="ctr">
            <a:normAutofit/>
          </a:bodyPr>
          <a:lstStyle/>
          <a:p>
            <a:pPr marL="0" indent="0" algn="r" rtl="0">
              <a:spcBef>
                <a:spcPts val="0"/>
              </a:spcBef>
              <a:spcAft>
                <a:spcPts val="0"/>
              </a:spcAft>
              <a:buNone/>
            </a:pPr>
            <a:fld id="{00000000-1234-1234-1234-123412341234}" type="slidenum">
              <a:rPr lang="es"/>
              <a:t>10</a:t>
            </a:fld>
            <a:endParaRPr lang="es"/>
          </a:p>
        </p:txBody>
      </p:sp>
      <p:sp>
        <p:nvSpPr>
          <p:cNvPr id="159" name="TextBox 158"/>
          <p:cNvSpPr txBox="1"/>
          <p:nvPr/>
        </p:nvSpPr>
        <p:spPr>
          <a:xfrm>
            <a:off x="926517" y="951832"/>
            <a:ext cx="3645483" cy="2861905"/>
          </a:xfrm>
          <a:prstGeom prst="rect">
            <a:avLst/>
          </a:prstGeom>
          <a:noFill/>
        </p:spPr>
        <p:txBody>
          <a:bodyPr wrap="square" rtlCol="0">
            <a:spAutoFit/>
          </a:bodyPr>
          <a:lstStyle/>
          <a:p>
            <a:pPr algn="just"/>
            <a:r>
              <a:rPr lang="bg-BG" sz="1400" dirty="0">
                <a:solidFill>
                  <a:srgbClr val="000000"/>
                </a:solidFill>
                <a:latin typeface="Times New Roman" pitchFamily="18" charset="0" panose="02020603050405020304"/>
                <a:ea typeface="Times New Roman" pitchFamily="18" charset="0" panose="02020603050405020304"/>
                <a:cs typeface="Times New Roman" pitchFamily="18" charset="0" panose="02020603050405020304"/>
              </a:rPr>
              <a:t>Кутията COCD е 2×2 матрица, която се използва за оценка на потенциални решения, основани на осъществимост и оригиналност:</a:t>
            </a:r>
          </a:p>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a:p>
            <a:pPr algn="just"/>
            <a:r>
              <a:rPr lang="bg-BG" sz="1400" dirty="0">
                <a:latin typeface="Times New Roman" pitchFamily="18" charset="0" panose="02020603050405020304"/>
                <a:ea typeface="Times New Roman" pitchFamily="18" charset="0" panose="02020603050405020304"/>
                <a:cs typeface="Times New Roman" pitchFamily="18" charset="0" panose="02020603050405020304"/>
              </a:rPr>
              <a:t>Жълт квадрат (Как?): Оригинална идея, но все още неосъществима </a:t>
            </a:r>
          </a:p>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a:p>
            <a:pPr algn="just"/>
            <a:r>
              <a:rPr lang="bg-BG" sz="1400" dirty="0">
                <a:latin typeface="Times New Roman" pitchFamily="18" charset="0" panose="02020603050405020304"/>
                <a:ea typeface="Times New Roman" pitchFamily="18" charset="0" panose="02020603050405020304"/>
                <a:cs typeface="Times New Roman" pitchFamily="18" charset="0" panose="02020603050405020304"/>
              </a:rPr>
              <a:t>Червен квадрат (Уау!): Иновативна и вълнуваща идея, която може да бъде реализирана сравнително лесно</a:t>
            </a:r>
          </a:p>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a:p>
            <a:pPr algn="just"/>
            <a:r>
              <a:rPr lang="bg-BG" sz="1400" dirty="0">
                <a:latin typeface="Times New Roman" pitchFamily="18" charset="0" panose="02020603050405020304"/>
                <a:ea typeface="Times New Roman" pitchFamily="18" charset="0" panose="02020603050405020304"/>
                <a:cs typeface="Times New Roman" pitchFamily="18" charset="0" panose="02020603050405020304"/>
              </a:rPr>
              <a:t>Син квадрат (Сега): Лесна за осъществяване идея, с почти нулев риск</a:t>
            </a:r>
          </a:p>
        </p:txBody>
      </p:sp>
      <p:pic>
        <p:nvPicPr>
          <p:cNvPr id="160" name="Picture 159"/>
          <p:cNvPicPr>
            <a:picLocks noChangeAspect="1"/>
          </p:cNvPicPr>
          <p:nvPr/>
        </p:nvPicPr>
        <p:blipFill>
          <a:blip r:embed="rId1"/>
          <a:srcRect/>
          <a:stretch>
            <a:fillRect/>
          </a:stretch>
        </p:blipFill>
        <p:spPr>
          <a:xfrm>
            <a:off x="4696171" y="916873"/>
            <a:ext cx="4248464" cy="318885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Google Shape;156;p23"/>
          <p:cNvSpPr>
            <a:spLocks noGrp="1" noEditPoints="1"/>
          </p:cNvSpPr>
          <p:nvPr>
            <p:ph type="title"/>
          </p:nvPr>
        </p:nvSpPr>
        <p:spPr>
          <a:xfrm>
            <a:off x="311700" y="445025"/>
            <a:ext cx="8435108" cy="572700"/>
          </a:xfrm>
          <a:prstGeom prst="rect">
            <a:avLst/>
          </a:prstGeom>
        </p:spPr>
        <p:txBody>
          <a:bodyPr wrap="square" lIns="91425" tIns="91425" rIns="91425" bIns="91425" anchor="t">
            <a:normAutofit fontScale="90000"/>
          </a:bodyPr>
          <a:lstStyle/>
          <a:p>
            <a:pPr algn="ctr"/>
            <a:r>
              <a:rPr lang="bg-BG" sz="2400" b="1" dirty="0" smtClean="0">
                <a:solidFill>
                  <a:schemeClr val="accent1"/>
                </a:solidFill>
                <a:latin typeface="Times New Roman" pitchFamily="18" charset="0" panose="02020603050405020304"/>
              </a:rPr>
              <a:t>Енергийна общност на територията на Столична община</a:t>
            </a:r>
            <a:endParaRPr>
              <a:solidFill>
                <a:srgbClr val="003972"/>
              </a:solidFill>
            </a:endParaRPr>
          </a:p>
        </p:txBody>
      </p:sp>
      <p:sp>
        <p:nvSpPr>
          <p:cNvPr id="157" name="Google Shape;157;p23"/>
          <p:cNvSpPr>
            <a:spLocks noGrp="1" noEditPoints="1"/>
          </p:cNvSpPr>
          <p:nvPr>
            <p:ph type="sldNum" idx="2"/>
          </p:nvPr>
        </p:nvSpPr>
        <p:spPr>
          <a:xfrm>
            <a:off x="8472458" y="4663217"/>
            <a:ext cx="548700" cy="393600"/>
          </a:xfrm>
          <a:prstGeom prst="rect">
            <a:avLst/>
          </a:prstGeom>
        </p:spPr>
        <p:txBody>
          <a:bodyPr wrap="square" lIns="91425" tIns="91425" rIns="91425" bIns="91425" anchor="ctr">
            <a:normAutofit/>
          </a:bodyPr>
          <a:lstStyle/>
          <a:p>
            <a:pPr marL="0" indent="0" algn="r" rtl="0">
              <a:spcBef>
                <a:spcPts val="0"/>
              </a:spcBef>
              <a:spcAft>
                <a:spcPts val="0"/>
              </a:spcAft>
              <a:buNone/>
            </a:pPr>
            <a:fld id="{00000000-1234-1234-1234-123412341234}" type="slidenum">
              <a:rPr lang="es"/>
              <a:t>11</a:t>
            </a:fld>
            <a:endParaRPr lang="es"/>
          </a:p>
        </p:txBody>
      </p:sp>
      <p:sp>
        <p:nvSpPr>
          <p:cNvPr id="159" name="TextBox 158"/>
          <p:cNvSpPr txBox="1"/>
          <p:nvPr/>
        </p:nvSpPr>
        <p:spPr>
          <a:xfrm>
            <a:off x="983951" y="951832"/>
            <a:ext cx="7946091" cy="3288625"/>
          </a:xfrm>
          <a:prstGeom prst="rect">
            <a:avLst/>
          </a:prstGeom>
          <a:noFill/>
        </p:spPr>
        <p:txBody>
          <a:bodyPr wrap="square" rtlCol="0">
            <a:spAutoFit/>
          </a:bodyPr>
          <a:lstStyle/>
          <a:p>
            <a:pPr algn="just"/>
            <a:r>
              <a:rPr lang="bg-BG" sz="1400" dirty="0">
                <a:solidFill>
                  <a:srgbClr val="000000"/>
                </a:solidFill>
                <a:latin typeface="Times New Roman" pitchFamily="18" charset="0" panose="02020603050405020304"/>
                <a:ea typeface="Times New Roman" pitchFamily="18" charset="0" panose="02020603050405020304"/>
                <a:cs typeface="Times New Roman" pitchFamily="18" charset="0" panose="02020603050405020304"/>
              </a:rPr>
              <a:t>Разработване на подходящ бизнес модел за енергийна общност</a:t>
            </a:r>
            <a:endParaRPr lang="ru-RU" sz="1400" dirty="0">
              <a:solidFill>
                <a:srgbClr val="000000"/>
              </a:solidFill>
              <a:latin typeface="Times New Roman" pitchFamily="18" charset="0" panose="02020603050405020304"/>
              <a:ea typeface="Times New Roman" pitchFamily="18" charset="0" panose="02020603050405020304"/>
              <a:cs typeface="Times New Roman" pitchFamily="18" charset="0" panose="02020603050405020304"/>
            </a:endParaRPr>
          </a:p>
          <a:p>
            <a:pPr algn="l"/>
            <a:r>
              <a:rPr lang="bg-BG" sz="1400" dirty="0">
                <a:latin typeface="Times New Roman" pitchFamily="18" charset="0" panose="02020603050405020304"/>
                <a:ea typeface="Times New Roman" pitchFamily="18" charset="0" panose="02020603050405020304"/>
                <a:cs typeface="Times New Roman" pitchFamily="18" charset="0" panose="02020603050405020304"/>
              </a:rPr>
              <a:t> - Правна форма и рамка </a:t>
            </a:r>
          </a:p>
          <a:p>
            <a:pPr algn="l"/>
            <a:r>
              <a:rPr lang="bg-BG" sz="1400" dirty="0">
                <a:latin typeface="Times New Roman" pitchFamily="18" charset="0" panose="02020603050405020304"/>
                <a:ea typeface="Times New Roman" pitchFamily="18" charset="0" panose="02020603050405020304"/>
                <a:cs typeface="Times New Roman" pitchFamily="18" charset="0" panose="02020603050405020304"/>
              </a:rPr>
              <a:t>-  Изчисляване на очакваното количество произведена енергия, потребление и използване на излишъците</a:t>
            </a:r>
          </a:p>
          <a:p>
            <a:pPr algn="l"/>
            <a:r>
              <a:rPr lang="bg-BG" sz="1400" dirty="0">
                <a:latin typeface="Times New Roman" pitchFamily="18" charset="0" panose="02020603050405020304"/>
                <a:ea typeface="Times New Roman" pitchFamily="18" charset="0" panose="02020603050405020304"/>
                <a:cs typeface="Times New Roman" pitchFamily="18" charset="0" panose="02020603050405020304"/>
              </a:rPr>
              <a:t>-  Определяне на разходите за поддръжка, амортизация и мониторинг на системата </a:t>
            </a:r>
          </a:p>
          <a:p>
            <a:pPr algn="l"/>
            <a:r>
              <a:rPr lang="bg-BG" sz="1400" dirty="0">
                <a:latin typeface="Times New Roman" pitchFamily="18" charset="0" panose="02020603050405020304"/>
                <a:ea typeface="Times New Roman" pitchFamily="18" charset="0" panose="02020603050405020304"/>
                <a:cs typeface="Times New Roman" pitchFamily="18" charset="0" panose="02020603050405020304"/>
              </a:rPr>
              <a:t>-  Определяне на общински терен</a:t>
            </a:r>
          </a:p>
          <a:p>
            <a:pPr algn="l"/>
            <a:r>
              <a:rPr lang="bg-BG" sz="1400" dirty="0">
                <a:latin typeface="Times New Roman" pitchFamily="18" charset="0" panose="02020603050405020304"/>
                <a:ea typeface="Times New Roman" pitchFamily="18" charset="0" panose="02020603050405020304"/>
                <a:cs typeface="Times New Roman" pitchFamily="18" charset="0" panose="02020603050405020304"/>
              </a:rPr>
              <a:t>-  Набиране на капитал</a:t>
            </a:r>
          </a:p>
          <a:p>
            <a:pPr algn="l"/>
            <a:r>
              <a:rPr lang="bg-BG" sz="1400" dirty="0">
                <a:latin typeface="Times New Roman" pitchFamily="18" charset="0" panose="02020603050405020304"/>
                <a:ea typeface="Times New Roman" pitchFamily="18" charset="0" panose="02020603050405020304"/>
                <a:cs typeface="Times New Roman" pitchFamily="18" charset="0" panose="02020603050405020304"/>
              </a:rPr>
              <a:t>-  Избор на доставчик на съоръженията, договаряне с търговец на енергия, сключване на договори със заинтересованите страни </a:t>
            </a:r>
          </a:p>
          <a:p>
            <a:pPr algn="l"/>
            <a:r>
              <a:rPr lang="bg-BG" sz="1400" dirty="0">
                <a:latin typeface="Times New Roman" pitchFamily="18" charset="0" panose="02020603050405020304"/>
                <a:ea typeface="Times New Roman" pitchFamily="18" charset="0" panose="02020603050405020304"/>
                <a:cs typeface="Times New Roman" pitchFamily="18" charset="0" panose="02020603050405020304"/>
              </a:rPr>
              <a:t>-  Учредяване на общността и регистрация</a:t>
            </a:r>
          </a:p>
          <a:p>
            <a:pPr algn="l"/>
            <a:r>
              <a:rPr lang="bg-BG" sz="1400" dirty="0">
                <a:latin typeface="Times New Roman" pitchFamily="18" charset="0" panose="02020603050405020304"/>
                <a:ea typeface="Times New Roman" pitchFamily="18" charset="0" panose="02020603050405020304"/>
                <a:cs typeface="Times New Roman" pitchFamily="18" charset="0" panose="02020603050405020304"/>
              </a:rPr>
              <a:t>-  Инсталиране на съоръженията</a:t>
            </a:r>
          </a:p>
          <a:p>
            <a:pPr algn="l"/>
            <a:r>
              <a:rPr lang="bg-BG" sz="1400" dirty="0">
                <a:latin typeface="Times New Roman" pitchFamily="18" charset="0" panose="02020603050405020304"/>
                <a:ea typeface="Times New Roman" pitchFamily="18" charset="0" panose="02020603050405020304"/>
                <a:cs typeface="Times New Roman" pitchFamily="18" charset="0" panose="02020603050405020304"/>
              </a:rPr>
              <a:t>-  Експлоатация и управление на ЕО</a:t>
            </a:r>
          </a:p>
          <a:p>
            <a:pPr algn="l"/>
            <a:r>
              <a:rPr lang="bg-BG" sz="1400" dirty="0">
                <a:latin typeface="Times New Roman" pitchFamily="18" charset="0" panose="02020603050405020304"/>
                <a:ea typeface="Times New Roman" pitchFamily="18" charset="0" panose="02020603050405020304"/>
                <a:cs typeface="Times New Roman" pitchFamily="18" charset="0" panose="02020603050405020304"/>
              </a:rPr>
              <a:t>-  Включване на социално слаби или енергийно бедни домакинства в общността</a:t>
            </a:r>
          </a:p>
          <a:p>
            <a:pPr algn="l"/>
            <a:r>
              <a:rPr lang="bg-BG" sz="1400" dirty="0">
                <a:latin typeface="Times New Roman" pitchFamily="18" charset="0" panose="02020603050405020304"/>
                <a:ea typeface="Times New Roman" pitchFamily="18" charset="0" panose="02020603050405020304"/>
                <a:cs typeface="Times New Roman" pitchFamily="18" charset="0" panose="02020603050405020304"/>
              </a:rPr>
              <a:t>-  Мултиплициране на модела и в други общини в България</a:t>
            </a:r>
          </a:p>
          <a:p>
            <a:pPr algn="l"/>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Google Shape;156;p23"/>
          <p:cNvSpPr>
            <a:spLocks noGrp="1" noEditPoints="1"/>
          </p:cNvSpPr>
          <p:nvPr>
            <p:ph type="title"/>
          </p:nvPr>
        </p:nvSpPr>
        <p:spPr>
          <a:xfrm>
            <a:off x="311700" y="445025"/>
            <a:ext cx="8435108" cy="572700"/>
          </a:xfrm>
          <a:prstGeom prst="rect">
            <a:avLst/>
          </a:prstGeom>
        </p:spPr>
        <p:txBody>
          <a:bodyPr wrap="square" lIns="91425" tIns="91425" rIns="91425" bIns="91425" anchor="t">
            <a:normAutofit fontScale="90000"/>
          </a:bodyPr>
          <a:lstStyle/>
          <a:p>
            <a:pPr algn="ctr"/>
            <a:r>
              <a:rPr lang="bg-BG" sz="2400" b="1" dirty="0" smtClean="0">
                <a:solidFill>
                  <a:schemeClr val="accent1"/>
                </a:solidFill>
                <a:latin typeface="Times New Roman" pitchFamily="18" charset="0" panose="02020603050405020304"/>
              </a:rPr>
              <a:t>Общини - репликатори</a:t>
            </a:r>
            <a:endParaRPr>
              <a:solidFill>
                <a:srgbClr val="003972"/>
              </a:solidFill>
            </a:endParaRPr>
          </a:p>
        </p:txBody>
      </p:sp>
      <p:sp>
        <p:nvSpPr>
          <p:cNvPr id="157" name="Google Shape;157;p23"/>
          <p:cNvSpPr>
            <a:spLocks noGrp="1" noEditPoints="1"/>
          </p:cNvSpPr>
          <p:nvPr>
            <p:ph type="sldNum" idx="2"/>
          </p:nvPr>
        </p:nvSpPr>
        <p:spPr>
          <a:xfrm>
            <a:off x="8472458" y="4663217"/>
            <a:ext cx="548700" cy="393600"/>
          </a:xfrm>
          <a:prstGeom prst="rect">
            <a:avLst/>
          </a:prstGeom>
        </p:spPr>
        <p:txBody>
          <a:bodyPr wrap="square" lIns="91425" tIns="91425" rIns="91425" bIns="91425" anchor="ctr">
            <a:normAutofit/>
          </a:bodyPr>
          <a:lstStyle/>
          <a:p>
            <a:pPr marL="0" indent="0" algn="r" rtl="0">
              <a:spcBef>
                <a:spcPts val="0"/>
              </a:spcBef>
              <a:spcAft>
                <a:spcPts val="0"/>
              </a:spcAft>
              <a:buNone/>
            </a:pPr>
            <a:fld id="{00000000-1234-1234-1234-123412341234}" type="slidenum">
              <a:rPr lang="es"/>
              <a:t>12</a:t>
            </a:fld>
            <a:endParaRPr lang="es"/>
          </a:p>
        </p:txBody>
      </p:sp>
      <p:sp>
        <p:nvSpPr>
          <p:cNvPr id="159" name="TextBox 158"/>
          <p:cNvSpPr txBox="1"/>
          <p:nvPr/>
        </p:nvSpPr>
        <p:spPr>
          <a:xfrm>
            <a:off x="492574" y="951832"/>
            <a:ext cx="4036680" cy="2435185"/>
          </a:xfrm>
          <a:prstGeom prst="rect">
            <a:avLst/>
          </a:prstGeom>
          <a:noFill/>
        </p:spPr>
        <p:txBody>
          <a:bodyPr wrap="square" rtlCol="0">
            <a:spAutoFit/>
          </a:bodyPr>
          <a:lstStyle/>
          <a:p>
            <a:pPr algn="just"/>
            <a:r>
              <a:rPr lang="bg-BG" sz="1400" dirty="0">
                <a:latin typeface="Times New Roman" pitchFamily="18" charset="0" panose="02020603050405020304"/>
                <a:ea typeface="Times New Roman" pitchFamily="18" charset="0" panose="02020603050405020304"/>
                <a:cs typeface="Times New Roman" pitchFamily="18" charset="0" panose="02020603050405020304"/>
              </a:rPr>
              <a:t>Над 20 общини са потвърдили участие до момента, като те са от следните страни: Белгия, България, Дания, Германия, Италия, Румъния, Испания и Швейцария. </a:t>
            </a:r>
          </a:p>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a:p>
            <a:pPr algn="just"/>
            <a:r>
              <a:rPr lang="bg-BG" sz="1400" dirty="0">
                <a:latin typeface="Times New Roman" pitchFamily="18" charset="0" panose="02020603050405020304"/>
                <a:ea typeface="Times New Roman" pitchFamily="18" charset="0" panose="02020603050405020304"/>
                <a:cs typeface="Times New Roman" pitchFamily="18" charset="0" panose="02020603050405020304"/>
              </a:rPr>
              <a:t>30.04.2024 г. - онлайн среща на всички тези общини.</a:t>
            </a:r>
          </a:p>
          <a:p>
            <a:pPr algn="just"/>
            <a:r>
              <a:rPr lang="bg-BG" sz="1400" dirty="0">
                <a:latin typeface="Times New Roman" pitchFamily="18" charset="0" panose="02020603050405020304"/>
                <a:ea typeface="Times New Roman" pitchFamily="18" charset="0" panose="02020603050405020304"/>
                <a:cs typeface="Times New Roman" pitchFamily="18" charset="0" panose="02020603050405020304"/>
              </a:rPr>
              <a:t>Организатор: Мрежата "Алианс за климата", в която членуват над 1800 общини и региони от 26 европейски държави.</a:t>
            </a:r>
          </a:p>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p:txBody>
      </p:sp>
      <p:pic>
        <p:nvPicPr>
          <p:cNvPr id="161" name="Picture 160"/>
          <p:cNvPicPr>
            <a:picLocks noChangeAspect="1"/>
          </p:cNvPicPr>
          <p:nvPr/>
        </p:nvPicPr>
        <p:blipFill>
          <a:blip r:embed="rId1"/>
          <a:srcRect/>
          <a:stretch>
            <a:fillRect/>
          </a:stretch>
        </p:blipFill>
        <p:spPr>
          <a:xfrm>
            <a:off x="4572000" y="1017725"/>
            <a:ext cx="4572000" cy="350629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Google Shape;156;p23"/>
          <p:cNvSpPr>
            <a:spLocks noGrp="1" noEditPoints="1"/>
          </p:cNvSpPr>
          <p:nvPr>
            <p:ph type="title"/>
          </p:nvPr>
        </p:nvSpPr>
        <p:spPr>
          <a:xfrm>
            <a:off x="311700" y="445025"/>
            <a:ext cx="8435108" cy="572700"/>
          </a:xfrm>
          <a:prstGeom prst="rect">
            <a:avLst/>
          </a:prstGeom>
        </p:spPr>
        <p:txBody>
          <a:bodyPr wrap="square" lIns="91425" tIns="91425" rIns="91425" bIns="91425" anchor="t">
            <a:normAutofit fontScale="90000"/>
          </a:bodyPr>
          <a:lstStyle/>
          <a:p>
            <a:pPr algn="ctr"/>
            <a:r>
              <a:rPr lang="bg-BG" sz="2400" b="1" dirty="0" smtClean="0">
                <a:solidFill>
                  <a:schemeClr val="accent1"/>
                </a:solidFill>
                <a:latin typeface="Times New Roman" pitchFamily="18" charset="0" panose="02020603050405020304"/>
              </a:rPr>
              <a:t>Общини - репликатори</a:t>
            </a:r>
            <a:endParaRPr>
              <a:solidFill>
                <a:srgbClr val="003972"/>
              </a:solidFill>
            </a:endParaRPr>
          </a:p>
        </p:txBody>
      </p:sp>
      <p:sp>
        <p:nvSpPr>
          <p:cNvPr id="157" name="Google Shape;157;p23"/>
          <p:cNvSpPr>
            <a:spLocks noGrp="1" noEditPoints="1"/>
          </p:cNvSpPr>
          <p:nvPr>
            <p:ph type="sldNum" idx="2"/>
          </p:nvPr>
        </p:nvSpPr>
        <p:spPr>
          <a:xfrm>
            <a:off x="8472458" y="4663217"/>
            <a:ext cx="548700" cy="393600"/>
          </a:xfrm>
          <a:prstGeom prst="rect">
            <a:avLst/>
          </a:prstGeom>
        </p:spPr>
        <p:txBody>
          <a:bodyPr wrap="square" lIns="91425" tIns="91425" rIns="91425" bIns="91425" anchor="ctr">
            <a:normAutofit/>
          </a:bodyPr>
          <a:lstStyle/>
          <a:p>
            <a:pPr marL="0" indent="0" algn="r" rtl="0">
              <a:spcBef>
                <a:spcPts val="0"/>
              </a:spcBef>
              <a:spcAft>
                <a:spcPts val="0"/>
              </a:spcAft>
              <a:buNone/>
            </a:pPr>
            <a:fld id="{00000000-1234-1234-1234-123412341234}" type="slidenum">
              <a:rPr lang="es"/>
              <a:t>13</a:t>
            </a:fld>
            <a:endParaRPr lang="es"/>
          </a:p>
        </p:txBody>
      </p:sp>
      <p:sp>
        <p:nvSpPr>
          <p:cNvPr id="159" name="TextBox 158"/>
          <p:cNvSpPr txBox="1"/>
          <p:nvPr/>
        </p:nvSpPr>
        <p:spPr>
          <a:xfrm>
            <a:off x="543627" y="951832"/>
            <a:ext cx="4028373" cy="4111585"/>
          </a:xfrm>
          <a:prstGeom prst="rect">
            <a:avLst/>
          </a:prstGeom>
          <a:noFill/>
        </p:spPr>
        <p:txBody>
          <a:bodyPr wrap="square" rtlCol="0">
            <a:spAutoFit/>
          </a:bodyPr>
          <a:lstStyle/>
          <a:p>
            <a:pPr algn="just"/>
            <a:r>
              <a:rPr lang="bg-BG" sz="1300" dirty="0">
                <a:latin typeface="Times New Roman" pitchFamily="18" charset="0" panose="02020603050405020304"/>
                <a:ea typeface="Times New Roman" pitchFamily="18" charset="0" panose="02020603050405020304"/>
                <a:cs typeface="Times New Roman" pitchFamily="18" charset="0" panose="02020603050405020304"/>
              </a:rPr>
              <a:t>Български общини, включени до момента са:</a:t>
            </a:r>
          </a:p>
          <a:p>
            <a:pPr algn="just"/>
            <a:r>
              <a:rPr lang="bg-BG" sz="1300" dirty="0">
                <a:latin typeface="Times New Roman" pitchFamily="18" charset="0" panose="02020603050405020304"/>
                <a:ea typeface="Times New Roman" pitchFamily="18" charset="0" panose="02020603050405020304"/>
                <a:cs typeface="Times New Roman" pitchFamily="18" charset="0" panose="02020603050405020304"/>
              </a:rPr>
              <a:t>- Котел</a:t>
            </a:r>
          </a:p>
          <a:p>
            <a:pPr algn="just"/>
            <a:r>
              <a:rPr lang="bg-BG" sz="1300" dirty="0">
                <a:latin typeface="Times New Roman" pitchFamily="18" charset="0" panose="02020603050405020304"/>
                <a:ea typeface="Times New Roman" pitchFamily="18" charset="0" panose="02020603050405020304"/>
                <a:cs typeface="Times New Roman" pitchFamily="18" charset="0" panose="02020603050405020304"/>
              </a:rPr>
              <a:t>- Сапарева баня</a:t>
            </a:r>
          </a:p>
          <a:p>
            <a:pPr algn="just"/>
            <a:r>
              <a:rPr lang="bg-BG" sz="1300" dirty="0">
                <a:latin typeface="Times New Roman" pitchFamily="18" charset="0" panose="02020603050405020304"/>
                <a:ea typeface="Times New Roman" pitchFamily="18" charset="0" panose="02020603050405020304"/>
                <a:cs typeface="Times New Roman" pitchFamily="18" charset="0" panose="02020603050405020304"/>
              </a:rPr>
              <a:t>- Русе</a:t>
            </a:r>
          </a:p>
          <a:p>
            <a:pPr algn="just"/>
            <a:r>
              <a:rPr lang="bg-BG" sz="1300" dirty="0">
                <a:latin typeface="Times New Roman" pitchFamily="18" charset="0" panose="02020603050405020304"/>
                <a:ea typeface="Times New Roman" pitchFamily="18" charset="0" panose="02020603050405020304"/>
                <a:cs typeface="Times New Roman" pitchFamily="18" charset="0" panose="02020603050405020304"/>
              </a:rPr>
              <a:t>- София-град</a:t>
            </a:r>
          </a:p>
          <a:p>
            <a:pPr algn="just"/>
            <a:r>
              <a:rPr lang="bg-BG" sz="1300" dirty="0">
                <a:latin typeface="Times New Roman" pitchFamily="18" charset="0" panose="02020603050405020304"/>
                <a:ea typeface="Times New Roman" pitchFamily="18" charset="0" panose="02020603050405020304"/>
                <a:cs typeface="Times New Roman" pitchFamily="18" charset="0" panose="02020603050405020304"/>
              </a:rPr>
              <a:t>Набирането на още общини, продължава! </a:t>
            </a:r>
          </a:p>
          <a:p>
            <a:pPr algn="just"/>
            <a:endParaRPr lang="en-US" sz="1300" dirty="0">
              <a:latin typeface="Times New Roman" pitchFamily="18" charset="0" panose="02020603050405020304"/>
              <a:ea typeface="Times New Roman" pitchFamily="18" charset="0" panose="02020603050405020304"/>
              <a:cs typeface="Times New Roman" pitchFamily="18" charset="0" panose="02020603050405020304"/>
            </a:endParaRPr>
          </a:p>
          <a:p>
            <a:pPr algn="just"/>
            <a:r>
              <a:rPr lang="bg-BG" sz="1300" dirty="0">
                <a:latin typeface="Times New Roman" pitchFamily="18" charset="0" panose="02020603050405020304"/>
                <a:ea typeface="Times New Roman" pitchFamily="18" charset="0" panose="02020603050405020304"/>
                <a:cs typeface="Times New Roman" pitchFamily="18" charset="0" panose="02020603050405020304"/>
              </a:rPr>
              <a:t>При интерес пишете ни на: </a:t>
            </a:r>
            <a:r>
              <a:rPr lang="en-US" sz="1300" dirty="0">
                <a:latin typeface="Times New Roman" pitchFamily="18" charset="0" panose="02020603050405020304"/>
                <a:ea typeface="Times New Roman" pitchFamily="18" charset="0" panose="02020603050405020304"/>
                <a:cs typeface="Times New Roman" pitchFamily="18" charset="0" panose="02020603050405020304"/>
                <a:hlinkClick r:id="rId1"/>
              </a:rPr>
              <a:t>taobeckon@sofena.com</a:t>
            </a:r>
            <a:r>
              <a:rPr lang="en-US" sz="1300" dirty="0">
                <a:latin typeface="Times New Roman" pitchFamily="18" charset="0" panose="02020603050405020304"/>
                <a:ea typeface="Times New Roman" pitchFamily="18" charset="0" panose="02020603050405020304"/>
                <a:cs typeface="Times New Roman" pitchFamily="18" charset="0" panose="02020603050405020304"/>
              </a:rPr>
              <a:t> </a:t>
            </a:r>
            <a:endParaRPr lang="bg-BG" sz="1300" dirty="0">
              <a:latin typeface="Times New Roman" pitchFamily="18" charset="0" panose="02020603050405020304"/>
              <a:ea typeface="Times New Roman" pitchFamily="18" charset="0" panose="02020603050405020304"/>
              <a:cs typeface="Times New Roman" pitchFamily="18" charset="0" panose="02020603050405020304"/>
            </a:endParaRPr>
          </a:p>
          <a:p>
            <a:pPr algn="just"/>
            <a:r>
              <a:rPr lang="bg-BG" sz="1300" dirty="0">
                <a:latin typeface="Times New Roman" pitchFamily="18" charset="0" panose="02020603050405020304"/>
                <a:ea typeface="Times New Roman" pitchFamily="18" charset="0" panose="02020603050405020304"/>
                <a:cs typeface="Times New Roman" pitchFamily="18" charset="0" panose="02020603050405020304"/>
              </a:rPr>
              <a:t>Предстоят 3 онлайн събития, както следва:</a:t>
            </a:r>
          </a:p>
          <a:p>
            <a:pPr algn="just"/>
            <a:r>
              <a:rPr lang="bg-BG" sz="1300" u="sng" dirty="0">
                <a:latin typeface="Times New Roman" pitchFamily="18" charset="0" panose="02020603050405020304"/>
                <a:ea typeface="Times New Roman" pitchFamily="18" charset="0" panose="02020603050405020304"/>
                <a:cs typeface="Times New Roman" pitchFamily="18" charset="0" panose="02020603050405020304"/>
              </a:rPr>
              <a:t>10-12 септември 2024</a:t>
            </a:r>
            <a:r>
              <a:rPr lang="en-US" sz="1300" u="sng" dirty="0">
                <a:latin typeface="Times New Roman" pitchFamily="18" charset="0" panose="02020603050405020304"/>
                <a:ea typeface="Times New Roman" pitchFamily="18" charset="0" panose="02020603050405020304"/>
                <a:cs typeface="Times New Roman" pitchFamily="18" charset="0" panose="02020603050405020304"/>
              </a:rPr>
              <a:t> </a:t>
            </a:r>
            <a:r>
              <a:rPr lang="bg-BG" sz="1300" u="sng" dirty="0">
                <a:latin typeface="Times New Roman" pitchFamily="18" charset="0" panose="02020603050405020304"/>
                <a:ea typeface="Times New Roman" pitchFamily="18" charset="0" panose="02020603050405020304"/>
                <a:cs typeface="Times New Roman" pitchFamily="18" charset="0" panose="02020603050405020304"/>
              </a:rPr>
              <a:t>г.</a:t>
            </a:r>
            <a:r>
              <a:rPr lang="bg-BG" sz="1300" dirty="0">
                <a:latin typeface="Times New Roman" pitchFamily="18" charset="0" panose="02020603050405020304"/>
                <a:ea typeface="Times New Roman" pitchFamily="18" charset="0" panose="02020603050405020304"/>
                <a:cs typeface="Times New Roman" pitchFamily="18" charset="0" panose="02020603050405020304"/>
              </a:rPr>
              <a:t> - "Модели на управление на енергийна общност"</a:t>
            </a:r>
          </a:p>
          <a:p>
            <a:pPr algn="just"/>
            <a:r>
              <a:rPr lang="bg-BG" sz="1300" u="sng" dirty="0">
                <a:latin typeface="Times New Roman" pitchFamily="18" charset="0" panose="02020603050405020304"/>
                <a:ea typeface="Times New Roman" pitchFamily="18" charset="0" panose="02020603050405020304"/>
                <a:cs typeface="Times New Roman" pitchFamily="18" charset="0" panose="02020603050405020304"/>
              </a:rPr>
              <a:t>29 октомври 2024 г.</a:t>
            </a:r>
            <a:r>
              <a:rPr lang="bg-BG" sz="1300" dirty="0">
                <a:latin typeface="Times New Roman" pitchFamily="18" charset="0" panose="02020603050405020304"/>
                <a:ea typeface="Times New Roman" pitchFamily="18" charset="0" panose="02020603050405020304"/>
                <a:cs typeface="Times New Roman" pitchFamily="18" charset="0" panose="02020603050405020304"/>
              </a:rPr>
              <a:t> - "Бизнес модели на енергийни общности и включване на заинтересовани страни"</a:t>
            </a:r>
          </a:p>
          <a:p>
            <a:pPr algn="just"/>
            <a:r>
              <a:rPr lang="bg-BG" sz="1300" u="sng" dirty="0">
                <a:latin typeface="Times New Roman" pitchFamily="18" charset="0" panose="02020603050405020304"/>
                <a:ea typeface="Times New Roman" pitchFamily="18" charset="0" panose="02020603050405020304"/>
                <a:cs typeface="Times New Roman" pitchFamily="18" charset="0" panose="02020603050405020304"/>
              </a:rPr>
              <a:t>5-6 април 2025 г.</a:t>
            </a:r>
            <a:r>
              <a:rPr lang="bg-BG" sz="1300" dirty="0">
                <a:latin typeface="Times New Roman" pitchFamily="18" charset="0" panose="02020603050405020304"/>
                <a:ea typeface="Times New Roman" pitchFamily="18" charset="0" panose="02020603050405020304"/>
                <a:cs typeface="Times New Roman" pitchFamily="18" charset="0" panose="02020603050405020304"/>
              </a:rPr>
              <a:t> - "Правна рамка и разрешителни за инсталиране на соларни панели на покриви и фасади на сгради". </a:t>
            </a:r>
          </a:p>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p:txBody>
      </p:sp>
      <p:pic>
        <p:nvPicPr>
          <p:cNvPr id="160" name="Picture 159"/>
          <p:cNvPicPr>
            <a:picLocks noChangeAspect="1"/>
          </p:cNvPicPr>
          <p:nvPr/>
        </p:nvPicPr>
        <p:blipFill>
          <a:blip r:embed="rId2"/>
          <a:srcRect/>
          <a:stretch>
            <a:fillRect/>
          </a:stretch>
        </p:blipFill>
        <p:spPr>
          <a:xfrm>
            <a:off x="4663117" y="862991"/>
            <a:ext cx="4358041" cy="368354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Google Shape;156;p23"/>
          <p:cNvSpPr>
            <a:spLocks noGrp="1" noEditPoints="1"/>
          </p:cNvSpPr>
          <p:nvPr>
            <p:ph type="title"/>
          </p:nvPr>
        </p:nvSpPr>
        <p:spPr>
          <a:xfrm>
            <a:off x="311700" y="445025"/>
            <a:ext cx="8435108" cy="572700"/>
          </a:xfrm>
          <a:prstGeom prst="rect">
            <a:avLst/>
          </a:prstGeom>
        </p:spPr>
        <p:txBody>
          <a:bodyPr wrap="square" lIns="91425" tIns="91425" rIns="91425" bIns="91425" anchor="t">
            <a:normAutofit fontScale="90000"/>
          </a:bodyPr>
          <a:lstStyle/>
          <a:p>
            <a:pPr algn="ctr"/>
            <a:r>
              <a:rPr lang="bg-BG">
                <a:solidFill>
                  <a:srgbClr val="003972"/>
                </a:solidFill>
              </a:rPr>
              <a:t>Регистрация в платформата за обслужване на едно гише:</a:t>
            </a:r>
          </a:p>
          <a:p>
            <a:pPr algn="ctr"/>
            <a:endParaRPr lang="bg-BG">
              <a:solidFill>
                <a:srgbClr val="003972"/>
              </a:solidFill>
            </a:endParaRPr>
          </a:p>
        </p:txBody>
      </p:sp>
      <p:sp>
        <p:nvSpPr>
          <p:cNvPr id="157" name="Google Shape;157;p23"/>
          <p:cNvSpPr>
            <a:spLocks noGrp="1" noEditPoints="1"/>
          </p:cNvSpPr>
          <p:nvPr>
            <p:ph type="sldNum" idx="2"/>
          </p:nvPr>
        </p:nvSpPr>
        <p:spPr>
          <a:xfrm>
            <a:off x="8472458" y="4663217"/>
            <a:ext cx="548700" cy="393600"/>
          </a:xfrm>
          <a:prstGeom prst="rect">
            <a:avLst/>
          </a:prstGeom>
        </p:spPr>
        <p:txBody>
          <a:bodyPr wrap="square" lIns="91425" tIns="91425" rIns="91425" bIns="91425" anchor="ctr">
            <a:normAutofit/>
          </a:bodyPr>
          <a:lstStyle/>
          <a:p>
            <a:pPr marL="0" indent="0" algn="r" rtl="0">
              <a:spcBef>
                <a:spcPts val="0"/>
              </a:spcBef>
              <a:spcAft>
                <a:spcPts val="0"/>
              </a:spcAft>
              <a:buNone/>
            </a:pPr>
            <a:fld id="{00000000-1234-1234-1234-123412341234}" type="slidenum">
              <a:rPr lang="es"/>
              <a:t>14</a:t>
            </a:fld>
            <a:endParaRPr lang="es"/>
          </a:p>
        </p:txBody>
      </p:sp>
      <p:sp>
        <p:nvSpPr>
          <p:cNvPr id="159" name="TextBox 158"/>
          <p:cNvSpPr txBox="1"/>
          <p:nvPr/>
        </p:nvSpPr>
        <p:spPr>
          <a:xfrm>
            <a:off x="983951" y="951832"/>
            <a:ext cx="3588049" cy="941665"/>
          </a:xfrm>
          <a:prstGeom prst="rect">
            <a:avLst/>
          </a:prstGeom>
          <a:noFill/>
        </p:spPr>
        <p:txBody>
          <a:bodyPr wrap="square" rtlCol="0">
            <a:spAutoFit/>
          </a:bodyPr>
          <a:lstStyle/>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p:txBody>
      </p:sp>
      <p:pic>
        <p:nvPicPr>
          <p:cNvPr id="161" name="Picture 160"/>
          <p:cNvPicPr>
            <a:picLocks noChangeAspect="1"/>
          </p:cNvPicPr>
          <p:nvPr/>
        </p:nvPicPr>
        <p:blipFill>
          <a:blip r:embed="rId1"/>
          <a:srcRect/>
          <a:stretch>
            <a:fillRect/>
          </a:stretch>
        </p:blipFill>
        <p:spPr>
          <a:xfrm>
            <a:off x="2991503" y="1122342"/>
            <a:ext cx="3268942" cy="326894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Google Shape;156;p23"/>
          <p:cNvSpPr>
            <a:spLocks noGrp="1" noEditPoints="1"/>
          </p:cNvSpPr>
          <p:nvPr>
            <p:ph type="title"/>
          </p:nvPr>
        </p:nvSpPr>
        <p:spPr>
          <a:xfrm>
            <a:off x="311700" y="445025"/>
            <a:ext cx="8435108" cy="572700"/>
          </a:xfrm>
          <a:prstGeom prst="rect">
            <a:avLst/>
          </a:prstGeom>
        </p:spPr>
        <p:txBody>
          <a:bodyPr wrap="square" lIns="91425" tIns="91425" rIns="91425" bIns="91425" anchor="t">
            <a:normAutofit fontScale="90000"/>
          </a:bodyPr>
          <a:lstStyle/>
          <a:p>
            <a:pPr algn="ctr"/>
            <a:r>
              <a:rPr lang="bg-BG">
                <a:solidFill>
                  <a:srgbClr val="003972"/>
                </a:solidFill>
              </a:rPr>
              <a:t>Анкета за проведеното обучение по проект </a:t>
            </a:r>
            <a:r>
              <a:rPr lang="en-US">
                <a:solidFill>
                  <a:srgbClr val="003972"/>
                </a:solidFill>
              </a:rPr>
              <a:t>LIFE-BECKON</a:t>
            </a:r>
            <a:r>
              <a:rPr lang="bg-BG">
                <a:solidFill>
                  <a:srgbClr val="003972"/>
                </a:solidFill>
              </a:rPr>
              <a:t>:</a:t>
            </a:r>
          </a:p>
          <a:p>
            <a:pPr algn="ctr"/>
            <a:endParaRPr lang="bg-BG">
              <a:solidFill>
                <a:srgbClr val="003972"/>
              </a:solidFill>
            </a:endParaRPr>
          </a:p>
        </p:txBody>
      </p:sp>
      <p:sp>
        <p:nvSpPr>
          <p:cNvPr id="157" name="Google Shape;157;p23"/>
          <p:cNvSpPr>
            <a:spLocks noGrp="1" noEditPoints="1"/>
          </p:cNvSpPr>
          <p:nvPr>
            <p:ph type="sldNum" idx="2"/>
          </p:nvPr>
        </p:nvSpPr>
        <p:spPr>
          <a:xfrm>
            <a:off x="8472458" y="4663217"/>
            <a:ext cx="548700" cy="393600"/>
          </a:xfrm>
          <a:prstGeom prst="rect">
            <a:avLst/>
          </a:prstGeom>
        </p:spPr>
        <p:txBody>
          <a:bodyPr wrap="square" lIns="91425" tIns="91425" rIns="91425" bIns="91425" anchor="ctr">
            <a:normAutofit/>
          </a:bodyPr>
          <a:lstStyle/>
          <a:p>
            <a:pPr marL="0" indent="0" algn="r" rtl="0">
              <a:spcBef>
                <a:spcPts val="0"/>
              </a:spcBef>
              <a:spcAft>
                <a:spcPts val="0"/>
              </a:spcAft>
              <a:buNone/>
            </a:pPr>
            <a:fld id="{00000000-1234-1234-1234-123412341234}" type="slidenum">
              <a:rPr lang="es"/>
              <a:t>15</a:t>
            </a:fld>
            <a:endParaRPr lang="es"/>
          </a:p>
        </p:txBody>
      </p:sp>
      <p:sp>
        <p:nvSpPr>
          <p:cNvPr id="159" name="TextBox 158"/>
          <p:cNvSpPr txBox="1"/>
          <p:nvPr/>
        </p:nvSpPr>
        <p:spPr>
          <a:xfrm>
            <a:off x="983951" y="951832"/>
            <a:ext cx="3588049" cy="941665"/>
          </a:xfrm>
          <a:prstGeom prst="rect">
            <a:avLst/>
          </a:prstGeom>
          <a:noFill/>
        </p:spPr>
        <p:txBody>
          <a:bodyPr wrap="square" rtlCol="0">
            <a:spAutoFit/>
          </a:bodyPr>
          <a:lstStyle/>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p:txBody>
      </p:sp>
      <p:pic>
        <p:nvPicPr>
          <p:cNvPr id="164" name="Picture 163"/>
          <p:cNvPicPr>
            <a:picLocks noChangeAspect="1"/>
          </p:cNvPicPr>
          <p:nvPr/>
        </p:nvPicPr>
        <p:blipFill>
          <a:blip r:embed="rId1"/>
          <a:srcRect/>
          <a:stretch>
            <a:fillRect/>
          </a:stretch>
        </p:blipFill>
        <p:spPr>
          <a:xfrm>
            <a:off x="3329747" y="1422665"/>
            <a:ext cx="2669570" cy="225975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111;p17"/>
          <p:cNvSpPr>
            <a:spLocks noGrp="1" noEditPoints="1"/>
          </p:cNvSpPr>
          <p:nvPr>
            <p:ph type="title"/>
          </p:nvPr>
        </p:nvSpPr>
        <p:spPr>
          <a:xfrm>
            <a:off x="311700" y="1114634"/>
            <a:ext cx="8520600" cy="1657059"/>
          </a:xfrm>
          <a:prstGeom prst="rect">
            <a:avLst/>
          </a:prstGeom>
        </p:spPr>
        <p:txBody>
          <a:bodyPr wrap="square" lIns="91425" tIns="91425" rIns="91425" bIns="91425" anchor="ctr">
            <a:normAutofit/>
          </a:bodyPr>
          <a:lstStyle/>
          <a:p>
            <a:pPr marL="0" indent="0" algn="ctr" rtl="0">
              <a:spcBef>
                <a:spcPts val="0"/>
              </a:spcBef>
              <a:spcAft>
                <a:spcPts val="0"/>
              </a:spcAft>
              <a:buNone/>
            </a:pPr>
            <a:endParaRPr lang="bg-BG"/>
          </a:p>
          <a:p>
            <a:pPr marL="0" indent="0" algn="ctr" rtl="0">
              <a:spcBef>
                <a:spcPts val="0"/>
              </a:spcBef>
              <a:spcAft>
                <a:spcPts val="0"/>
              </a:spcAft>
              <a:buNone/>
            </a:pPr>
            <a:endParaRPr lang="bg-BG"/>
          </a:p>
          <a:p>
            <a:pPr marL="0" indent="0" algn="ctr" rtl="0">
              <a:spcBef>
                <a:spcPts val="0"/>
              </a:spcBef>
              <a:spcAft>
                <a:spcPts val="0"/>
              </a:spcAft>
              <a:buNone/>
            </a:pPr>
            <a:endParaRPr lang="en-US"/>
          </a:p>
          <a:p>
            <a:pPr marL="0" indent="0" algn="ctr" rtl="0">
              <a:spcBef>
                <a:spcPts val="0"/>
              </a:spcBef>
              <a:spcAft>
                <a:spcPts val="0"/>
              </a:spcAft>
              <a:buNone/>
            </a:pPr>
            <a:endParaRPr lang="en-US"/>
          </a:p>
          <a:p>
            <a:pPr marL="0" indent="0" algn="ctr" rtl="0">
              <a:spcBef>
                <a:spcPts val="0"/>
              </a:spcBef>
              <a:spcAft>
                <a:spcPts val="0"/>
              </a:spcAft>
              <a:buNone/>
            </a:pPr>
            <a:endParaRPr lang="bg-BG" sz="2800"/>
          </a:p>
          <a:p>
            <a:pPr marL="0" indent="0" algn="ctr" rtl="0">
              <a:spcBef>
                <a:spcPts val="0"/>
              </a:spcBef>
              <a:spcAft>
                <a:spcPts val="0"/>
              </a:spcAft>
              <a:buNone/>
            </a:pPr>
            <a:endParaRPr lang="bg-BG" sz="2800"/>
          </a:p>
          <a:p>
            <a:pPr marL="0" indent="0" algn="ctr" rtl="0">
              <a:spcBef>
                <a:spcPts val="0"/>
              </a:spcBef>
              <a:spcAft>
                <a:spcPts val="0"/>
              </a:spcAft>
              <a:buNone/>
            </a:pPr>
            <a:endParaRPr lang="bg-BG" sz="2800"/>
          </a:p>
          <a:p>
            <a:pPr marL="0" indent="0" algn="ctr" rtl="0">
              <a:spcBef>
                <a:spcPts val="0"/>
              </a:spcBef>
              <a:spcAft>
                <a:spcPts val="0"/>
              </a:spcAft>
              <a:buNone/>
            </a:pPr>
            <a:endParaRPr lang="bg-BG" sz="2800"/>
          </a:p>
          <a:p>
            <a:pPr marL="0" indent="0" algn="ctr" rtl="0">
              <a:spcBef>
                <a:spcPts val="0"/>
              </a:spcBef>
              <a:spcAft>
                <a:spcPts val="0"/>
              </a:spcAft>
              <a:buNone/>
            </a:pPr>
            <a:r>
              <a:rPr lang="bg-BG" sz="2800"/>
              <a:t>Благодаря за вниманието!</a:t>
            </a:r>
          </a:p>
          <a:p>
            <a:pPr marL="0" indent="0" algn="ctr" rtl="0">
              <a:spcBef>
                <a:spcPts val="0"/>
              </a:spcBef>
              <a:spcAft>
                <a:spcPts val="0"/>
              </a:spcAft>
              <a:buNone/>
            </a:pPr>
            <a:endParaRPr lang="bg-BG" sz="1600"/>
          </a:p>
          <a:p>
            <a:pPr marL="0" indent="0" algn="ctr" rtl="0">
              <a:spcBef>
                <a:spcPts val="0"/>
              </a:spcBef>
              <a:spcAft>
                <a:spcPts val="0"/>
              </a:spcAft>
              <a:buNone/>
            </a:pPr>
            <a:endParaRPr lang="bg-BG" sz="1600"/>
          </a:p>
          <a:p>
            <a:pPr marL="0" indent="0" algn="ctr" rtl="0">
              <a:spcBef>
                <a:spcPts val="0"/>
              </a:spcBef>
              <a:spcAft>
                <a:spcPts val="0"/>
              </a:spcAft>
              <a:buNone/>
            </a:pPr>
            <a:endParaRPr lang="bg-BG" sz="1600"/>
          </a:p>
          <a:p>
            <a:pPr marL="0" indent="0" algn="ctr" rtl="0">
              <a:spcBef>
                <a:spcPts val="0"/>
              </a:spcBef>
              <a:spcAft>
                <a:spcPts val="0"/>
              </a:spcAft>
              <a:buNone/>
            </a:pPr>
            <a:endParaRPr lang="bg-BG" sz="1600"/>
          </a:p>
          <a:p>
            <a:pPr marL="0" indent="0" algn="ctr" rtl="0">
              <a:spcBef>
                <a:spcPts val="0"/>
              </a:spcBef>
              <a:spcAft>
                <a:spcPts val="0"/>
              </a:spcAft>
              <a:buNone/>
            </a:pPr>
            <a:endParaRPr lang="bg-BG" sz="1600"/>
          </a:p>
          <a:p>
            <a:pPr marL="0" indent="0" algn="ctr" rtl="0">
              <a:spcBef>
                <a:spcPts val="0"/>
              </a:spcBef>
              <a:spcAft>
                <a:spcPts val="0"/>
              </a:spcAft>
              <a:buNone/>
            </a:pPr>
            <a:endParaRPr lang="bg-BG" sz="1600"/>
          </a:p>
          <a:p>
            <a:pPr marL="0" indent="0" algn="ctr" rtl="0">
              <a:spcBef>
                <a:spcPts val="0"/>
              </a:spcBef>
              <a:spcAft>
                <a:spcPts val="0"/>
              </a:spcAft>
              <a:buNone/>
            </a:pPr>
            <a:r>
              <a:rPr lang="bg-BG" sz="1600"/>
              <a:t>Диана Паунова-Галева</a:t>
            </a:r>
          </a:p>
          <a:p>
            <a:pPr marL="0" indent="0" algn="ctr" rtl="0">
              <a:spcBef>
                <a:spcPts val="0"/>
              </a:spcBef>
              <a:spcAft>
                <a:spcPts val="0"/>
              </a:spcAft>
              <a:buNone/>
            </a:pPr>
            <a:r>
              <a:rPr lang="bg-BG" sz="1600"/>
              <a:t>Главен експерт в СЕА СОФЕНА</a:t>
            </a:r>
            <a:endParaRPr lang="bg-BG" sz="2800"/>
          </a:p>
          <a:p>
            <a:pPr marL="0" indent="0" algn="ctr" rtl="0">
              <a:spcBef>
                <a:spcPts val="0"/>
              </a:spcBef>
              <a:spcAft>
                <a:spcPts val="0"/>
              </a:spcAft>
              <a:buNone/>
            </a:pPr>
            <a:r>
              <a:rPr lang="en-US" sz="1600">
                <a:hlinkClick r:id="rId1"/>
              </a:rPr>
              <a:t>dpaunova@sofena.com</a:t>
            </a:r>
            <a:endParaRPr lang="bg-BG" sz="2800"/>
          </a:p>
          <a:p>
            <a:pPr marL="0" indent="0" algn="ctr" rtl="0">
              <a:spcBef>
                <a:spcPts val="0"/>
              </a:spcBef>
              <a:spcAft>
                <a:spcPts val="0"/>
              </a:spcAft>
              <a:buNone/>
            </a:pPr>
            <a:r>
              <a:rPr lang="en-US" sz="1600">
                <a:hlinkClick r:id="rId2"/>
              </a:rPr>
              <a:t>www.sofena.com</a:t>
            </a:r>
            <a:endParaRPr lang="en-US" sz="1600"/>
          </a:p>
          <a:p>
            <a:pPr marL="0" indent="0" algn="ctr" rtl="0">
              <a:spcBef>
                <a:spcPts val="0"/>
              </a:spcBef>
              <a:spcAft>
                <a:spcPts val="0"/>
              </a:spcAft>
              <a:buNone/>
            </a:pPr>
            <a:endParaRPr lang="bg-BG" sz="2800"/>
          </a:p>
          <a:p>
            <a:pPr marL="0" indent="0" algn="ctr" rtl="0">
              <a:spcBef>
                <a:spcPts val="0"/>
              </a:spcBef>
              <a:spcAft>
                <a:spcPts val="0"/>
              </a:spcAft>
              <a:buNone/>
            </a:pPr>
            <a:endParaRPr lang="en-US"/>
          </a:p>
          <a:p>
            <a:pPr marL="0" indent="0" algn="ctr" rtl="0">
              <a:spcBef>
                <a:spcPts val="0"/>
              </a:spcBef>
              <a:spcAft>
                <a:spcPts val="0"/>
              </a:spcAft>
              <a:buNone/>
            </a:pPr>
            <a:endParaRPr lang="bg-BG"/>
          </a:p>
        </p:txBody>
      </p:sp>
      <p:sp>
        <p:nvSpPr>
          <p:cNvPr id="112" name="Google Shape;112;p17"/>
          <p:cNvSpPr>
            <a:spLocks noGrp="1" noEditPoints="1"/>
          </p:cNvSpPr>
          <p:nvPr>
            <p:ph type="sldNum" idx="12"/>
          </p:nvPr>
        </p:nvSpPr>
        <p:spPr>
          <a:xfrm>
            <a:off x="8472458" y="4663217"/>
            <a:ext cx="548700" cy="393600"/>
          </a:xfrm>
          <a:prstGeom prst="rect">
            <a:avLst/>
          </a:prstGeom>
        </p:spPr>
        <p:txBody>
          <a:bodyPr wrap="square" lIns="91425" tIns="91425" rIns="91425" bIns="91425" anchor="ctr">
            <a:normAutofit/>
          </a:bodyPr>
          <a:lstStyle/>
          <a:p>
            <a:pPr marL="0" indent="0" algn="r" rtl="0">
              <a:spcBef>
                <a:spcPts val="0"/>
              </a:spcBef>
              <a:spcAft>
                <a:spcPts val="0"/>
              </a:spcAft>
              <a:buNone/>
            </a:pPr>
            <a:fld id="{00000000-1234-1234-1234-123412341234}" type="slidenum">
              <a:rPr lang="es"/>
              <a:t>16</a:t>
            </a:fld>
            <a:endParaRPr lang="es"/>
          </a:p>
        </p:txBody>
      </p:sp>
      <p:sp>
        <p:nvSpPr>
          <p:cNvPr id="113" name="Google Shape;113;p17"/>
          <p:cNvSpPr>
            <a:spLocks noGrp="1" noEditPoints="1"/>
          </p:cNvSpPr>
          <p:nvPr>
            <p:ph type="title"/>
          </p:nvPr>
        </p:nvSpPr>
        <p:spPr>
          <a:xfrm>
            <a:off x="6900" y="17250"/>
            <a:ext cx="9144000" cy="519900"/>
          </a:xfrm>
          <a:prstGeom prst="rect">
            <a:avLst/>
          </a:prstGeom>
        </p:spPr>
        <p:txBody>
          <a:bodyPr wrap="square" lIns="91425" tIns="91425" rIns="91425" bIns="91425" anchor="ctr">
            <a:normAutofit fontScale="90000"/>
          </a:bodyPr>
          <a:lstStyle/>
          <a:p>
            <a:pPr marL="0" indent="0" algn="ctr" rtl="0">
              <a:spcBef>
                <a:spcPts val="0"/>
              </a:spcBef>
              <a:spcAft>
                <a:spcPts val="0"/>
              </a:spcAft>
              <a:buNone/>
            </a:pPr>
            <a:r>
              <a:rPr lang="en-US">
                <a:solidFill>
                  <a:srgbClr val="FFFFFF"/>
                </a:solidFill>
              </a:rPr>
              <a:t>LIFE-Beckon </a:t>
            </a:r>
            <a:endParaRPr>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Google Shape;156;p23"/>
          <p:cNvSpPr>
            <a:spLocks noGrp="1" noEditPoints="1"/>
          </p:cNvSpPr>
          <p:nvPr>
            <p:ph type="title"/>
          </p:nvPr>
        </p:nvSpPr>
        <p:spPr>
          <a:xfrm>
            <a:off x="311700" y="445025"/>
            <a:ext cx="8056200" cy="572700"/>
          </a:xfrm>
          <a:prstGeom prst="rect">
            <a:avLst/>
          </a:prstGeom>
        </p:spPr>
        <p:txBody>
          <a:bodyPr wrap="square" lIns="91425" tIns="91425" rIns="91425" bIns="91425" anchor="t">
            <a:normAutofit fontScale="90000"/>
          </a:bodyPr>
          <a:lstStyle/>
          <a:p>
            <a:pPr algn="ctr"/>
            <a:r>
              <a:rPr lang="ru-RU" sz="2400" b="1" dirty="0" smtClean="0">
                <a:solidFill>
                  <a:schemeClr val="accent1"/>
                </a:solidFill>
                <a:latin typeface="Times New Roman" pitchFamily="18" charset="0" panose="02020603050405020304"/>
              </a:rPr>
              <a:t>Закон за енергията от възобновяеми източници</a:t>
            </a:r>
            <a:r>
              <a:rPr lang="bg-BG">
                <a:solidFill>
                  <a:srgbClr val="003972"/>
                </a:solidFill>
              </a:rPr>
              <a:t> </a:t>
            </a:r>
            <a:endParaRPr>
              <a:solidFill>
                <a:srgbClr val="003972"/>
              </a:solidFill>
            </a:endParaRPr>
          </a:p>
        </p:txBody>
      </p:sp>
      <p:sp>
        <p:nvSpPr>
          <p:cNvPr id="157" name="Google Shape;157;p23"/>
          <p:cNvSpPr>
            <a:spLocks noGrp="1" noEditPoints="1"/>
          </p:cNvSpPr>
          <p:nvPr>
            <p:ph type="sldNum" idx="2"/>
          </p:nvPr>
        </p:nvSpPr>
        <p:spPr>
          <a:xfrm>
            <a:off x="8472458" y="4663217"/>
            <a:ext cx="548700" cy="393600"/>
          </a:xfrm>
          <a:prstGeom prst="rect">
            <a:avLst/>
          </a:prstGeom>
        </p:spPr>
        <p:txBody>
          <a:bodyPr wrap="square" lIns="91425" tIns="91425" rIns="91425" bIns="91425" anchor="ctr">
            <a:normAutofit/>
          </a:bodyPr>
          <a:lstStyle/>
          <a:p>
            <a:pPr marL="0" indent="0" algn="r" rtl="0">
              <a:spcBef>
                <a:spcPts val="0"/>
              </a:spcBef>
              <a:spcAft>
                <a:spcPts val="0"/>
              </a:spcAft>
              <a:buNone/>
            </a:pPr>
            <a:fld id="{00000000-1234-1234-1234-123412341234}" type="slidenum">
              <a:rPr lang="es"/>
              <a:t>2</a:t>
            </a:fld>
            <a:endParaRPr lang="es"/>
          </a:p>
        </p:txBody>
      </p:sp>
      <p:sp>
        <p:nvSpPr>
          <p:cNvPr id="159" name="TextBox 158"/>
          <p:cNvSpPr txBox="1"/>
          <p:nvPr/>
        </p:nvSpPr>
        <p:spPr>
          <a:xfrm>
            <a:off x="409615" y="951832"/>
            <a:ext cx="8514045" cy="3593846"/>
          </a:xfrm>
          <a:prstGeom prst="rect">
            <a:avLst/>
          </a:prstGeom>
          <a:noFill/>
        </p:spPr>
        <p:txBody>
          <a:bodyPr wrap="square" rtlCol="0">
            <a:spAutoFit/>
          </a:bodyPr>
          <a:lstStyle/>
          <a:p>
            <a:pPr algn="just"/>
            <a:r>
              <a:rPr lang="ru-RU" sz="1200" b="1" dirty="0">
                <a:solidFill>
                  <a:srgbClr val="000000"/>
                </a:solidFill>
                <a:latin typeface="Times New Roman" pitchFamily="18" charset="0" panose="02020603050405020304"/>
                <a:ea typeface="Times New Roman" pitchFamily="18" charset="0" panose="02020603050405020304"/>
                <a:cs typeface="Times New Roman" pitchFamily="18" charset="0" panose="02020603050405020304"/>
              </a:rPr>
              <a:t>Чл. 22.</a:t>
            </a:r>
            <a:r>
              <a:rPr lang="ru-RU" sz="1200" dirty="0">
                <a:solidFill>
                  <a:srgbClr val="000000"/>
                </a:solidFill>
                <a:latin typeface="Times New Roman" pitchFamily="18" charset="0" panose="02020603050405020304"/>
                <a:ea typeface="Times New Roman" pitchFamily="18" charset="0" panose="02020603050405020304"/>
                <a:cs typeface="Times New Roman" pitchFamily="18" charset="0" panose="02020603050405020304"/>
              </a:rPr>
              <a:t> (Изм. - ДВ, бр. 86 от 2023 г., в сила от 13.10.2023 г.) (1) Към всяка община се създава център за административно обслужване, който при подадено искане от потребители на административни услуги предоставя указания и информация за процедурите при изграждане, реконструкция или основен ремонт на енергийни обекти и съоръжения за производство на енергия от възобновяеми източници.</a:t>
            </a:r>
          </a:p>
          <a:p>
            <a:pPr algn="just"/>
            <a:r>
              <a:rPr lang="ru-RU" sz="1200" dirty="0">
                <a:solidFill>
                  <a:srgbClr val="000000"/>
                </a:solidFill>
                <a:latin typeface="Times New Roman" pitchFamily="18" charset="0" panose="02020603050405020304"/>
                <a:ea typeface="Times New Roman" pitchFamily="18" charset="0" panose="02020603050405020304"/>
                <a:cs typeface="Times New Roman" pitchFamily="18" charset="0" panose="02020603050405020304"/>
              </a:rPr>
              <a:t>(2) Центърът по ал. 1 организира процедурите за предоставяне на административни услуги по издаване на разрешение за строеж и/или на разрешение за ползване или удостоверение за въвеждането в експлоатация на енергийни обекти и съоръжения за производство на енергия от възобновяеми източници и на съоръжения за присъединяването им към съответната мрежа, включително при реконструкция и модернизация на съществуващи енергийни обекти и съоръжения за производство на енергия от възобновяеми източници.</a:t>
            </a:r>
          </a:p>
          <a:p>
            <a:pPr algn="just"/>
            <a:r>
              <a:rPr lang="ru-RU" sz="1200" dirty="0">
                <a:solidFill>
                  <a:srgbClr val="000000"/>
                </a:solidFill>
                <a:latin typeface="Times New Roman" pitchFamily="18" charset="0" panose="02020603050405020304"/>
                <a:ea typeface="Times New Roman" pitchFamily="18" charset="0" panose="02020603050405020304"/>
                <a:cs typeface="Times New Roman" pitchFamily="18" charset="0" panose="02020603050405020304"/>
              </a:rPr>
              <a:t>(3) Центърът по ал. 1 чрез интернет страницата на общината и по друг подходящ начин оповестява наръчника по чл. 7, ал. 2, т. 16.</a:t>
            </a:r>
          </a:p>
          <a:p>
            <a:pPr algn="just"/>
            <a:r>
              <a:rPr lang="ru-RU" sz="1200" dirty="0">
                <a:solidFill>
                  <a:srgbClr val="000000"/>
                </a:solidFill>
                <a:latin typeface="Times New Roman" pitchFamily="18" charset="0" panose="02020603050405020304"/>
                <a:ea typeface="Times New Roman" pitchFamily="18" charset="0" panose="02020603050405020304"/>
                <a:cs typeface="Times New Roman" pitchFamily="18" charset="0" panose="02020603050405020304"/>
              </a:rPr>
              <a:t>(4) За издаване на разрешение за строеж за изграждане на обект за производство на енергия от възобновяеми източници се подава искане в съответния център за административно обслужване, за което следва да са изпълнени разпоредбите на глава осма, раздел II от Закона за устройство на територията.</a:t>
            </a:r>
          </a:p>
          <a:p>
            <a:pPr algn="just"/>
            <a:r>
              <a:rPr lang="ru-RU" sz="1200" dirty="0">
                <a:solidFill>
                  <a:srgbClr val="000000"/>
                </a:solidFill>
                <a:latin typeface="Times New Roman" pitchFamily="18" charset="0" panose="02020603050405020304"/>
                <a:ea typeface="Times New Roman" pitchFamily="18" charset="0" panose="02020603050405020304"/>
                <a:cs typeface="Times New Roman" pitchFamily="18" charset="0" panose="02020603050405020304"/>
              </a:rPr>
              <a:t>(5) Центърът по ал. 1 предоставя на оператора на преносната или на съответната електроразпределителна мрежа информация за всяко издадено разрешение за строеж, включително за случаите по чл. 17, ал. 5, което е основание за сключване на договор за присъединяване. Центърът за административно обслужване предоставя на оператора необходимите документи, удостоверяващи вещното право върху имота, върху който ще се изгради енергийният обект, и издадената виза за проектиране.</a:t>
            </a:r>
            <a:endParaRPr lang="ru-RU" sz="1200" b="0" i="0" dirty="0">
              <a:solidFill>
                <a:srgbClr val="000000"/>
              </a:solidFill>
              <a:effectLst/>
              <a:latin typeface="Times New Roman" pitchFamily="18" charset="0" panose="02020603050405020304"/>
              <a:ea typeface="Times New Roman" pitchFamily="18" charset="0" panose="02020603050405020304"/>
              <a:cs typeface="Times New Roman" pitchFamily="18" charset="0" panose="02020603050405020304"/>
            </a:endParaRPr>
          </a:p>
          <a:p>
            <a:endParaRPr lang="ru-RU"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bg-BG" sz="2400" b="1">
                <a:solidFill>
                  <a:schemeClr val="accent1"/>
                </a:solidFill>
                <a:latin typeface="Times New Roman" pitchFamily="18" charset="0" panose="02020603050405020304"/>
              </a:rPr>
              <a:t>Инструменти за местните власти</a:t>
            </a:r>
            <a:endParaRPr sz="2400"/>
          </a:p>
          <a:p>
            <a:r>
              <a:rPr lang="bg-BG"/>
              <a:t> </a:t>
            </a:r>
          </a:p>
        </p:txBody>
      </p:sp>
      <p:sp>
        <p:nvSpPr>
          <p:cNvPr id="3" name="Text Placeholder 2"/>
          <p:cNvSpPr>
            <a:spLocks noGrp="1" noEditPoints="1"/>
          </p:cNvSpPr>
          <p:nvPr>
            <p:ph type="body" idx="1"/>
          </p:nvPr>
        </p:nvSpPr>
        <p:spPr>
          <a:xfrm>
            <a:off x="311700" y="1516221"/>
            <a:ext cx="4260300" cy="2740854"/>
          </a:xfrm>
        </p:spPr>
        <p:txBody>
          <a:bodyPr/>
          <a:lstStyle/>
          <a:p>
            <a:r>
              <a:rPr lang="bg-BG" b="0" dirty="0"/>
              <a:t>Технически офис - ноември 2023</a:t>
            </a:r>
            <a:endParaRPr lang="en-US" b="0" dirty="0" smtClean="0"/>
          </a:p>
          <a:p>
            <a:r>
              <a:rPr lang="bg-BG" b="0" dirty="0" smtClean="0"/>
              <a:t>Ръководство за създаване на енергийни общности - </a:t>
            </a:r>
            <a:r>
              <a:rPr lang="en-US" b="0" dirty="0" smtClean="0"/>
              <a:t>CookBook</a:t>
            </a:r>
            <a:endParaRPr lang="en-US" dirty="0" smtClean="0"/>
          </a:p>
          <a:p>
            <a:r>
              <a:rPr lang="bg-BG" dirty="0"/>
              <a:t>Платформа за обслужване на едно гише - https://www.oss-energy-community.eu/;</a:t>
            </a:r>
          </a:p>
          <a:p>
            <a:r>
              <a:rPr lang="bg-BG" dirty="0"/>
              <a:t>Обучителни материали за общински служители - </a:t>
            </a:r>
            <a:r>
              <a:rPr lang="en-US" dirty="0"/>
              <a:t>Open Innovation Journey</a:t>
            </a:r>
          </a:p>
          <a:p>
            <a:r>
              <a:rPr lang="bg-BG" dirty="0"/>
              <a:t>Пилотен модел на енергийна общност с участието на местната власт, в този случай, това е Столична община (район или един от 22-те населени места около града)</a:t>
            </a:r>
          </a:p>
          <a:p>
            <a:r>
              <a:rPr lang="bg-BG" dirty="0"/>
              <a:t>Програма за общини-репликатори </a:t>
            </a:r>
          </a:p>
          <a:p>
            <a:pPr marL="0" indent="0">
              <a:buFontTx/>
              <a:buNone/>
            </a:pPr>
          </a:p>
        </p:txBody>
      </p:sp>
      <p:sp>
        <p:nvSpPr>
          <p:cNvPr id="4" name="Text Placeholder 3"/>
          <p:cNvSpPr>
            <a:spLocks noGrp="1" noEditPoints="1"/>
          </p:cNvSpPr>
          <p:nvPr>
            <p:ph type="body" idx="2"/>
          </p:nvPr>
        </p:nvSpPr>
        <p:spPr/>
        <p:txBody>
          <a:bodyPr/>
          <a:lstStyle/>
          <a:p/>
        </p:txBody>
      </p:sp>
      <p:sp>
        <p:nvSpPr>
          <p:cNvPr id="5" name="Slide Number Placeholder 4"/>
          <p:cNvSpPr>
            <a:spLocks noGrp="1" noEditPoints="1"/>
          </p:cNvSpPr>
          <p:nvPr>
            <p:ph type="sldNum" idx="12"/>
          </p:nvPr>
        </p:nvSpPr>
        <p:spPr/>
        <p:txBody>
          <a:bodyPr/>
          <a:lstStyle>
            <a:lvl1pPr>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1pPr>
            <a:lvl2pPr lvl="1">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2pPr>
            <a:lvl3pPr lvl="2">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3pPr>
            <a:lvl4pPr lvl="3">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4pPr>
            <a:lvl5pPr lvl="4">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5pPr>
            <a:lvl6pPr lvl="5">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6pPr>
            <a:lvl7pPr lvl="6">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7pPr>
            <a:lvl8pPr lvl="7">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8pPr>
            <a:lvl9pPr lvl="8">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9pPr>
          </a:lstStyle>
          <a:p>
            <a:pPr marL="0" indent="0" algn="r" rtl="0">
              <a:spcBef>
                <a:spcPts val="0"/>
              </a:spcBef>
              <a:spcAft>
                <a:spcPts val="0"/>
              </a:spcAft>
              <a:buNone/>
            </a:pPr>
            <a:fld id="{00000000-1234-1234-1234-123412341234}" type="slidenum">
              <a:rPr lang="es"/>
              <a:t>3</a:t>
            </a:fld>
            <a:endParaRPr lang="es"/>
          </a:p>
        </p:txBody>
      </p:sp>
      <p:pic>
        <p:nvPicPr>
          <p:cNvPr id="6" name="Picture 2"/>
          <p:cNvPicPr>
            <a:picLocks noGrp="1" noChangeAspect="1" noChangeArrowheads="1"/>
          </p:cNvPicPr>
          <p:nvPr>
            <p:ph idx="1"/>
          </p:nvPr>
        </p:nvPicPr>
        <p:blipFill>
          <a:blip r:embed="rId1"/>
          <a:srcRect/>
          <a:stretch>
            <a:fillRect/>
          </a:stretch>
        </p:blipFill>
        <p:spPr bwMode="auto">
          <a:xfrm>
            <a:off x="4976865" y="1231189"/>
            <a:ext cx="1932063" cy="1655459"/>
          </a:xfrm>
          <a:prstGeom prst="rect">
            <a:avLst/>
          </a:prstGeom>
          <a:noFill/>
          <a:ln>
            <a:noFill/>
          </a:ln>
          <a:effectLst/>
        </p:spPr>
      </p:pic>
      <p:pic>
        <p:nvPicPr>
          <p:cNvPr id="7" name="Picture 3"/>
          <p:cNvPicPr>
            <a:picLocks noChangeAspect="1" noChangeArrowheads="1"/>
          </p:cNvPicPr>
          <p:nvPr/>
        </p:nvPicPr>
        <p:blipFill>
          <a:blip r:embed="rId2"/>
          <a:srcRect/>
          <a:stretch>
            <a:fillRect/>
          </a:stretch>
        </p:blipFill>
        <p:spPr bwMode="auto">
          <a:xfrm>
            <a:off x="7047023" y="1269121"/>
            <a:ext cx="1740284" cy="1655459"/>
          </a:xfrm>
          <a:prstGeom prst="rect">
            <a:avLst/>
          </a:prstGeom>
          <a:noFill/>
          <a:ln>
            <a:noFill/>
          </a:ln>
          <a:effectLst/>
        </p:spPr>
      </p:pic>
      <p:sp>
        <p:nvSpPr>
          <p:cNvPr id="8" name="Curved Down Arrow 7"/>
          <p:cNvSpPr/>
          <p:nvPr/>
        </p:nvSpPr>
        <p:spPr>
          <a:xfrm>
            <a:off x="6442137" y="731375"/>
            <a:ext cx="1209771" cy="2863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5834875" y="3085696"/>
            <a:ext cx="756560" cy="302007"/>
          </a:xfrm>
          <a:prstGeom prst="rect">
            <a:avLst/>
          </a:prstGeom>
          <a:noFill/>
        </p:spPr>
        <p:txBody>
          <a:bodyPr wrap="square" rtlCol="0">
            <a:spAutoFit/>
          </a:bodyPr>
          <a:lstStyle/>
          <a:p>
            <a:r>
              <a:rPr lang="bg-BG"/>
              <a:t>ТАО</a:t>
            </a:r>
            <a:endParaRPr lang="en-US"/>
          </a:p>
        </p:txBody>
      </p:sp>
      <p:sp>
        <p:nvSpPr>
          <p:cNvPr id="10" name="TextBox 9"/>
          <p:cNvSpPr txBox="1"/>
          <p:nvPr/>
        </p:nvSpPr>
        <p:spPr>
          <a:xfrm>
            <a:off x="7294198" y="3126085"/>
            <a:ext cx="1362928" cy="211764"/>
          </a:xfrm>
          <a:prstGeom prst="rect">
            <a:avLst/>
          </a:prstGeom>
          <a:noFill/>
        </p:spPr>
        <p:txBody>
          <a:bodyPr wrap="square" rtlCol="0">
            <a:spAutoFit/>
          </a:bodyPr>
          <a:lstStyle/>
          <a:p>
            <a:r>
              <a:rPr lang="bg-BG" sz="800"/>
              <a:t>Заинтересовани страни</a:t>
            </a:r>
            <a:endParaRPr lang="en-US" sz="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EditPoints="1"/>
          </p:cNvSpPr>
          <p:nvPr>
            <p:ph type="title"/>
          </p:nvPr>
        </p:nvSpPr>
        <p:spPr>
          <a:xfrm>
            <a:off x="311700" y="445025"/>
            <a:ext cx="8709458" cy="840724"/>
          </a:xfrm>
        </p:spPr>
        <p:txBody>
          <a:bodyPr/>
          <a:lstStyle/>
          <a:p>
            <a:r>
              <a:rPr lang="bg-BG" sz="2400" b="1">
                <a:solidFill>
                  <a:schemeClr val="accent1"/>
                </a:solidFill>
                <a:latin typeface="Times New Roman" pitchFamily="18" charset="0" panose="02020603050405020304"/>
              </a:rPr>
              <a:t>Надграждане на услугите и дейностите на техническия офис</a:t>
            </a:r>
          </a:p>
        </p:txBody>
      </p:sp>
      <p:sp>
        <p:nvSpPr>
          <p:cNvPr id="3" name="Text Placeholder 2"/>
          <p:cNvSpPr>
            <a:spLocks noGrp="1" noEditPoints="1"/>
          </p:cNvSpPr>
          <p:nvPr>
            <p:ph type="body" idx="1"/>
          </p:nvPr>
        </p:nvSpPr>
        <p:spPr>
          <a:xfrm>
            <a:off x="311700" y="1152475"/>
            <a:ext cx="3999900" cy="3510742"/>
          </a:xfrm>
        </p:spPr>
        <p:txBody>
          <a:bodyPr/>
          <a:lstStyle/>
          <a:p>
            <a:r>
              <a:rPr lang="bg-BG"/>
              <a:t>Нова целева група - общините и общинските администрации</a:t>
            </a:r>
          </a:p>
          <a:p>
            <a:r>
              <a:rPr lang="bg-BG"/>
              <a:t>Цел - подпомагането им в създаването на енергийни общности чрез инсталиране на соларни панели на покриви на общински сгради</a:t>
            </a:r>
          </a:p>
          <a:p>
            <a:r>
              <a:rPr lang="bg-BG">
                <a:ea typeface="+mn-ea"/>
                <a:cs typeface="+mn-cs"/>
              </a:rPr>
              <a:t>До десет процента (10%-15%) от електроенергията, генерирана от фотоволтаичната система, да се разпределя на семейства, които са засегнати от енергийна бедност, като разходите се покриват от месечните сметки на останалите участници в общността. </a:t>
            </a:r>
            <a:endParaRPr lang="bg-BG"/>
          </a:p>
        </p:txBody>
      </p:sp>
      <p:sp>
        <p:nvSpPr>
          <p:cNvPr id="4" name="Text Placeholder 3"/>
          <p:cNvSpPr>
            <a:spLocks noGrp="1" noEditPoints="1"/>
          </p:cNvSpPr>
          <p:nvPr>
            <p:ph type="body" idx="2"/>
          </p:nvPr>
        </p:nvSpPr>
        <p:spPr>
          <a:xfrm>
            <a:off x="4832400" y="1152475"/>
            <a:ext cx="3999900" cy="3510742"/>
          </a:xfrm>
        </p:spPr>
        <p:txBody>
          <a:bodyPr/>
          <a:lstStyle/>
          <a:p>
            <a:r>
              <a:rPr lang="bg-BG"/>
              <a:t>Разработване на м</a:t>
            </a:r>
            <a:r>
              <a:t>одел </a:t>
            </a:r>
            <a:endParaRPr lang="bg-BG"/>
          </a:p>
          <a:p>
            <a:r>
              <a:rPr lang="bg-BG"/>
              <a:t>Привличане на граждани и частни фирми на местно ниво</a:t>
            </a:r>
          </a:p>
          <a:p>
            <a:r>
              <a:rPr lang="bg-BG"/>
              <a:t>Избор на сграда и покривно пространство</a:t>
            </a:r>
            <a:r>
              <a:t>.</a:t>
            </a:r>
          </a:p>
          <a:p>
            <a:r>
              <a:rPr lang="bg-BG"/>
              <a:t>Привличане на членове и информираност на гражданите</a:t>
            </a:r>
          </a:p>
          <a:p>
            <a:r>
              <a:rPr lang="bg-BG"/>
              <a:t>Идентифициране на енергийно бедни и тяхното привличане </a:t>
            </a:r>
          </a:p>
          <a:p>
            <a:r>
              <a:rPr lang="bg-BG"/>
              <a:t>Инсталиране на съоръженията</a:t>
            </a:r>
            <a:r>
              <a:t>.</a:t>
            </a:r>
          </a:p>
          <a:p>
            <a:r>
              <a:rPr lang="bg-BG"/>
              <a:t>Консултации и семинари със специалисти</a:t>
            </a:r>
          </a:p>
          <a:p>
            <a:r>
              <a:rPr lang="bg-BG"/>
              <a:t>Изчисляване на произведената енергия , потреблението и потенциалните спестявания и др</a:t>
            </a:r>
            <a:r>
              <a:t>.</a:t>
            </a:r>
          </a:p>
        </p:txBody>
      </p:sp>
      <p:sp>
        <p:nvSpPr>
          <p:cNvPr id="5" name="Slide Number Placeholder 4"/>
          <p:cNvSpPr>
            <a:spLocks noGrp="1" noEditPoints="1"/>
          </p:cNvSpPr>
          <p:nvPr>
            <p:ph type="sldNum" idx="12"/>
          </p:nvPr>
        </p:nvSpPr>
        <p:spPr/>
        <p:txBody>
          <a:bodyPr/>
          <a:lstStyle>
            <a:lvl1pPr>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1pPr>
            <a:lvl2pPr lvl="1">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2pPr>
            <a:lvl3pPr lvl="2">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3pPr>
            <a:lvl4pPr lvl="3">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4pPr>
            <a:lvl5pPr lvl="4">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5pPr>
            <a:lvl6pPr lvl="5">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6pPr>
            <a:lvl7pPr lvl="6">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7pPr>
            <a:lvl8pPr lvl="7">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8pPr>
            <a:lvl9pPr lvl="8">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9pPr>
          </a:lstStyle>
          <a:p>
            <a:pPr marL="0" indent="0" algn="r" rtl="0">
              <a:spcBef>
                <a:spcPts val="0"/>
              </a:spcBef>
              <a:spcAft>
                <a:spcPts val="0"/>
              </a:spcAft>
              <a:buNone/>
            </a:pPr>
            <a:fld id="{00000000-1234-1234-1234-123412341234}" type="slidenum">
              <a:rPr lang="es"/>
              <a:t>4</a:t>
            </a:fld>
            <a:endParaRPr lang="e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CookBook</a:t>
            </a:r>
          </a:p>
        </p:txBody>
      </p:sp>
      <p:sp>
        <p:nvSpPr>
          <p:cNvPr id="3" name="Text Placeholder 2"/>
          <p:cNvSpPr>
            <a:spLocks noGrp="1" noEditPoints="1"/>
          </p:cNvSpPr>
          <p:nvPr>
            <p:ph type="body" idx="1"/>
          </p:nvPr>
        </p:nvSpPr>
        <p:spPr/>
        <p:txBody>
          <a:bodyPr/>
          <a:lstStyle/>
          <a:p/>
        </p:txBody>
      </p:sp>
      <p:sp>
        <p:nvSpPr>
          <p:cNvPr id="4" name="Text Placeholder 3"/>
          <p:cNvSpPr>
            <a:spLocks noGrp="1" noEditPoints="1"/>
          </p:cNvSpPr>
          <p:nvPr>
            <p:ph type="body" idx="2"/>
          </p:nvPr>
        </p:nvSpPr>
        <p:spPr/>
        <p:txBody>
          <a:bodyPr/>
          <a:lstStyle/>
          <a:p/>
        </p:txBody>
      </p:sp>
      <p:sp>
        <p:nvSpPr>
          <p:cNvPr id="5" name="Slide Number Placeholder 4"/>
          <p:cNvSpPr>
            <a:spLocks noGrp="1" noEditPoints="1"/>
          </p:cNvSpPr>
          <p:nvPr>
            <p:ph type="sldNum" idx="12"/>
          </p:nvPr>
        </p:nvSpPr>
        <p:spPr/>
        <p:txBody>
          <a:bodyPr/>
          <a:lstStyle>
            <a:lvl1pPr>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1pPr>
            <a:lvl2pPr lvl="1">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2pPr>
            <a:lvl3pPr lvl="2">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3pPr>
            <a:lvl4pPr lvl="3">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4pPr>
            <a:lvl5pPr lvl="4">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5pPr>
            <a:lvl6pPr lvl="5">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6pPr>
            <a:lvl7pPr lvl="6">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7pPr>
            <a:lvl8pPr lvl="7">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8pPr>
            <a:lvl9pPr lvl="8">
              <a:buNone/>
              <a:defRPr sz="900">
                <a:solidFill>
                  <a:srgbClr val="204857"/>
                </a:solidFill>
                <a:latin typeface="Times New Roman" pitchFamily="18" charset="0" panose="02020603050405020304"/>
                <a:ea typeface="Times New Roman" pitchFamily="18" charset="0" panose="02020603050405020304"/>
                <a:cs typeface="Times New Roman" pitchFamily="18" charset="0" panose="02020603050405020304"/>
                <a:sym typeface="Times New Roman" pitchFamily="18" charset="0" panose="02020603050405020304"/>
              </a:defRPr>
            </a:lvl9pPr>
          </a:lstStyle>
          <a:p>
            <a:pPr marL="0" indent="0" algn="r" rtl="0">
              <a:spcBef>
                <a:spcPts val="0"/>
              </a:spcBef>
              <a:spcAft>
                <a:spcPts val="0"/>
              </a:spcAft>
              <a:buNone/>
            </a:pPr>
            <a:fld id="{00000000-1234-1234-1234-123412341234}" type="slidenum">
              <a:rPr lang="es"/>
              <a:t>5</a:t>
            </a:fld>
            <a:endParaRPr lang="es"/>
          </a:p>
        </p:txBody>
      </p:sp>
      <p:pic>
        <p:nvPicPr>
          <p:cNvPr id="6" name="Picture 5"/>
          <p:cNvPicPr>
            <a:picLocks noChangeAspect="1"/>
          </p:cNvPicPr>
          <p:nvPr/>
        </p:nvPicPr>
        <p:blipFill>
          <a:blip r:embed="rId1"/>
          <a:srcRect t="7468" b="2459"/>
          <a:stretch/>
        </p:blipFill>
        <p:spPr>
          <a:xfrm>
            <a:off x="311700" y="1017725"/>
            <a:ext cx="8709459" cy="34116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Google Shape;156;p23"/>
          <p:cNvSpPr>
            <a:spLocks noGrp="1" noEditPoints="1"/>
          </p:cNvSpPr>
          <p:nvPr>
            <p:ph type="title"/>
          </p:nvPr>
        </p:nvSpPr>
        <p:spPr>
          <a:xfrm>
            <a:off x="311700" y="445025"/>
            <a:ext cx="8056200" cy="1317259"/>
          </a:xfrm>
          <a:prstGeom prst="rect">
            <a:avLst/>
          </a:prstGeom>
        </p:spPr>
        <p:txBody>
          <a:bodyPr wrap="square" lIns="91425" tIns="91425" rIns="91425" bIns="91425" anchor="t">
            <a:normAutofit fontScale="90000"/>
          </a:bodyPr>
          <a:lstStyle/>
          <a:p>
            <a:pPr algn="ctr"/>
            <a:r>
              <a:rPr lang="bg-BG" sz="2400" b="1" dirty="0" smtClean="0">
                <a:solidFill>
                  <a:schemeClr val="accent1"/>
                </a:solidFill>
                <a:latin typeface="Times New Roman" pitchFamily="18" charset="0" panose="02020603050405020304"/>
              </a:rPr>
              <a:t>Наръчник за процедурите при изграждане или реконструкция на енергийни обекти и съоръжения за производство на енергия от ВЕИ </a:t>
            </a:r>
            <a:r>
              <a:rPr lang="bg-BG">
                <a:solidFill>
                  <a:srgbClr val="003972"/>
                </a:solidFill>
              </a:rPr>
              <a:t> </a:t>
            </a:r>
            <a:endParaRPr>
              <a:solidFill>
                <a:srgbClr val="003972"/>
              </a:solidFill>
            </a:endParaRPr>
          </a:p>
        </p:txBody>
      </p:sp>
      <p:sp>
        <p:nvSpPr>
          <p:cNvPr id="157" name="Google Shape;157;p23"/>
          <p:cNvSpPr>
            <a:spLocks noGrp="1" noEditPoints="1"/>
          </p:cNvSpPr>
          <p:nvPr>
            <p:ph type="sldNum" idx="2"/>
          </p:nvPr>
        </p:nvSpPr>
        <p:spPr>
          <a:xfrm>
            <a:off x="8472458" y="4663217"/>
            <a:ext cx="548700" cy="393600"/>
          </a:xfrm>
          <a:prstGeom prst="rect">
            <a:avLst/>
          </a:prstGeom>
        </p:spPr>
        <p:txBody>
          <a:bodyPr wrap="square" lIns="91425" tIns="91425" rIns="91425" bIns="91425" anchor="ctr">
            <a:normAutofit/>
          </a:bodyPr>
          <a:lstStyle/>
          <a:p>
            <a:pPr marL="0" indent="0" algn="r" rtl="0">
              <a:spcBef>
                <a:spcPts val="0"/>
              </a:spcBef>
              <a:spcAft>
                <a:spcPts val="0"/>
              </a:spcAft>
              <a:buNone/>
            </a:pPr>
            <a:fld id="{00000000-1234-1234-1234-123412341234}" type="slidenum">
              <a:rPr lang="es"/>
              <a:t>6</a:t>
            </a:fld>
            <a:endParaRPr lang="es"/>
          </a:p>
        </p:txBody>
      </p:sp>
      <p:sp>
        <p:nvSpPr>
          <p:cNvPr id="159" name="TextBox 158"/>
          <p:cNvSpPr txBox="1"/>
          <p:nvPr/>
        </p:nvSpPr>
        <p:spPr>
          <a:xfrm>
            <a:off x="311700" y="1568613"/>
            <a:ext cx="4521410" cy="3015126"/>
          </a:xfrm>
          <a:prstGeom prst="rect">
            <a:avLst/>
          </a:prstGeom>
          <a:noFill/>
        </p:spPr>
        <p:txBody>
          <a:bodyPr wrap="square" rtlCol="0">
            <a:spAutoFit/>
          </a:bodyPr>
          <a:lstStyle/>
          <a:p>
            <a:pPr algn="just"/>
            <a:r>
              <a:rPr lang="bg-BG" sz="1200" dirty="0">
                <a:ea typeface="Times New Roman" pitchFamily="18" charset="0" panose="02020603050405020304"/>
                <a:cs typeface="Times New Roman" pitchFamily="18" charset="0" panose="02020603050405020304"/>
              </a:rPr>
              <a:t>И</a:t>
            </a:r>
            <a:r>
              <a:rPr lang="ru-RU" sz="1200" dirty="0">
                <a:ea typeface="Times New Roman" pitchFamily="18" charset="0" panose="02020603050405020304"/>
                <a:cs typeface="Times New Roman" pitchFamily="18" charset="0" panose="02020603050405020304"/>
              </a:rPr>
              <a:t>зработен в изпълнение на изискванията на чл. 7, ал. 2,</a:t>
            </a:r>
            <a:r>
              <a:rPr lang="bg-BG" sz="1200" dirty="0">
                <a:ea typeface="Times New Roman" pitchFamily="18" charset="0" panose="02020603050405020304"/>
                <a:cs typeface="Times New Roman" pitchFamily="18" charset="0" panose="02020603050405020304"/>
              </a:rPr>
              <a:t> </a:t>
            </a:r>
            <a:r>
              <a:rPr lang="ru-RU" sz="1200" b="0" dirty="0"/>
              <a:t>т. 16 от Закона за енергия от възобновяемите енергийни източници и е насочен към</a:t>
            </a:r>
            <a:r>
              <a:rPr lang="bg-BG" sz="1200" b="0" dirty="0"/>
              <a:t> </a:t>
            </a:r>
            <a:r>
              <a:rPr lang="ru-RU" sz="1200" b="0" dirty="0"/>
              <a:t>общините в Република България с цел предоставяне на практически насоки и</a:t>
            </a:r>
            <a:r>
              <a:rPr lang="bg-BG" sz="1200" b="0" dirty="0"/>
              <a:t> </a:t>
            </a:r>
            <a:r>
              <a:rPr lang="ru-RU" sz="1200" b="0" dirty="0"/>
              <a:t>разяснения във връзка с процедурите при изграждане или реконструкция на</a:t>
            </a:r>
            <a:r>
              <a:rPr lang="bg-BG" sz="1200" b="0" dirty="0"/>
              <a:t> </a:t>
            </a:r>
            <a:r>
              <a:rPr lang="ru-RU" sz="1200" b="0" dirty="0"/>
              <a:t>енергийни обекти и съоръжения за производство на енергия от възобновяеми</a:t>
            </a:r>
            <a:r>
              <a:rPr lang="bg-BG" sz="1200" b="0" dirty="0"/>
              <a:t> </a:t>
            </a:r>
            <a:r>
              <a:rPr lang="ru-RU" sz="1200" b="0" dirty="0"/>
              <a:t>източници.  </a:t>
            </a:r>
            <a:endParaRPr lang="bg-BG" sz="1200" b="0" dirty="0"/>
          </a:p>
          <a:p>
            <a:pPr algn="just"/>
            <a:r>
              <a:rPr lang="ru-RU" sz="1200" b="0" dirty="0"/>
              <a:t>Цел</a:t>
            </a:r>
            <a:r>
              <a:rPr lang="bg-BG" sz="1200" b="0" dirty="0"/>
              <a:t>и: </a:t>
            </a:r>
          </a:p>
          <a:p>
            <a:pPr algn="just"/>
            <a:r>
              <a:rPr lang="bg-BG" sz="1200" b="0" dirty="0"/>
              <a:t>П</a:t>
            </a:r>
            <a:r>
              <a:rPr lang="ru-RU" sz="1200" b="0" dirty="0"/>
              <a:t>остигане на по-пълно разбиране на процедурите от</a:t>
            </a:r>
            <a:r>
              <a:rPr lang="bg-BG" sz="1200" b="0" dirty="0"/>
              <a:t> </a:t>
            </a:r>
            <a:r>
              <a:rPr lang="ru-RU" sz="1200" b="0" dirty="0"/>
              <a:t>органите, които са компетентни да ги прилагат.</a:t>
            </a:r>
          </a:p>
          <a:p>
            <a:pPr algn="just"/>
            <a:r>
              <a:rPr lang="bg-BG" sz="1200" b="0" dirty="0"/>
              <a:t>Д</a:t>
            </a:r>
            <a:r>
              <a:rPr lang="ru-RU" sz="1200" b="0" dirty="0"/>
              <a:t>а улесни общините при извършване на дейността по</a:t>
            </a:r>
            <a:r>
              <a:rPr lang="bg-BG" sz="1200" b="0" dirty="0"/>
              <a:t> </a:t>
            </a:r>
            <a:r>
              <a:rPr lang="ru-RU" sz="1200" b="0" dirty="0"/>
              <a:t>административно обслужване на инвестиционния процес за изграждане на енергийни</a:t>
            </a:r>
            <a:r>
              <a:rPr lang="bg-BG" sz="1200" b="0" dirty="0"/>
              <a:t> </a:t>
            </a:r>
            <a:r>
              <a:rPr lang="ru-RU" sz="1200" b="0" dirty="0"/>
              <a:t>обекти за производство на енергия от възобновяеми източници. </a:t>
            </a:r>
            <a:endParaRPr lang="bg-BG" sz="1200" b="0" dirty="0"/>
          </a:p>
          <a:p>
            <a:endParaRPr lang="bg-BG" sz="1200" b="0" dirty="0"/>
          </a:p>
          <a:p>
            <a:endParaRPr lang="ru-RU" sz="1200" b="0" dirty="0"/>
          </a:p>
        </p:txBody>
      </p:sp>
      <p:pic>
        <p:nvPicPr>
          <p:cNvPr id="160" name="Picture 159"/>
          <p:cNvPicPr>
            <a:picLocks noChangeAspect="1"/>
          </p:cNvPicPr>
          <p:nvPr/>
        </p:nvPicPr>
        <p:blipFill>
          <a:blip r:embed="rId1"/>
          <a:srcRect/>
          <a:stretch>
            <a:fillRect/>
          </a:stretch>
        </p:blipFill>
        <p:spPr>
          <a:xfrm>
            <a:off x="4896979" y="1568613"/>
            <a:ext cx="3849829" cy="2630476"/>
          </a:xfrm>
          <a:prstGeom prst="rect">
            <a:avLst/>
          </a:prstGeom>
        </p:spPr>
      </p:pic>
      <p:sp>
        <p:nvSpPr>
          <p:cNvPr id="161" name="TextBox 160"/>
          <p:cNvSpPr txBox="1"/>
          <p:nvPr/>
        </p:nvSpPr>
        <p:spPr>
          <a:xfrm>
            <a:off x="5414715" y="4293045"/>
            <a:ext cx="3419255" cy="256886"/>
          </a:xfrm>
          <a:prstGeom prst="rect">
            <a:avLst/>
          </a:prstGeom>
          <a:noFill/>
        </p:spPr>
        <p:txBody>
          <a:bodyPr wrap="square" rtlCol="0">
            <a:spAutoFit/>
          </a:bodyPr>
          <a:lstStyle/>
          <a:p>
            <a:r>
              <a:rPr lang="bg-BG" sz="1100"/>
              <a:t>Източник: АУЕР</a:t>
            </a:r>
            <a:r>
              <a:rPr lang="en-US" sz="1100"/>
              <a:t>; www.</a:t>
            </a:r>
            <a:r>
              <a:rPr lang="bg-BG" sz="1100"/>
              <a:t> </a:t>
            </a:r>
            <a:r>
              <a:rPr lang="en-US" sz="1100"/>
              <a:t>seea.government.bg/bg.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Google Shape;141;p21"/>
          <p:cNvSpPr>
            <a:spLocks noGrp="1" noEditPoints="1"/>
          </p:cNvSpPr>
          <p:nvPr>
            <p:ph type="title"/>
          </p:nvPr>
        </p:nvSpPr>
        <p:spPr>
          <a:xfrm>
            <a:off x="311700" y="445025"/>
            <a:ext cx="8520600" cy="707450"/>
          </a:xfrm>
          <a:prstGeom prst="rect">
            <a:avLst/>
          </a:prstGeom>
        </p:spPr>
        <p:txBody>
          <a:bodyPr wrap="square" lIns="91425" tIns="91425" rIns="91425" bIns="91425" anchor="t">
            <a:normAutofit fontScale="90000"/>
          </a:bodyPr>
          <a:lstStyle/>
          <a:p>
            <a:pPr marL="0" indent="0" algn="ctr" rtl="0">
              <a:spcBef>
                <a:spcPts val="0"/>
              </a:spcBef>
              <a:spcAft>
                <a:spcPts val="0"/>
              </a:spcAft>
              <a:buNone/>
            </a:pPr>
            <a:r>
              <a:rPr lang="bg-BG" sz="2400" b="1">
                <a:solidFill>
                  <a:schemeClr val="accent1"/>
                </a:solidFill>
                <a:latin typeface="Times New Roman" pitchFamily="18" charset="0" panose="02020603050405020304"/>
              </a:rPr>
              <a:t>Онлайн платформа за "Обслужване на едно гише"</a:t>
            </a:r>
            <a:endParaRPr sz="2400" b="1">
              <a:solidFill>
                <a:schemeClr val="accent1"/>
              </a:solidFill>
              <a:latin typeface="Times New Roman" pitchFamily="18" charset="0" panose="02020603050405020304"/>
            </a:endParaRPr>
          </a:p>
        </p:txBody>
      </p:sp>
      <p:sp>
        <p:nvSpPr>
          <p:cNvPr id="142" name="Google Shape;142;p21"/>
          <p:cNvSpPr>
            <a:spLocks noGrp="1" noEditPoints="1"/>
          </p:cNvSpPr>
          <p:nvPr>
            <p:ph type="body" idx="1"/>
          </p:nvPr>
        </p:nvSpPr>
        <p:spPr>
          <a:xfrm>
            <a:off x="311700" y="1152475"/>
            <a:ext cx="3999900" cy="3276900"/>
          </a:xfrm>
          <a:prstGeom prst="rect">
            <a:avLst/>
          </a:prstGeom>
        </p:spPr>
        <p:txBody>
          <a:bodyPr wrap="square" lIns="91425" tIns="91425" rIns="91425" bIns="91425" anchor="t">
            <a:normAutofit/>
          </a:bodyPr>
          <a:lstStyle/>
          <a:p>
            <a:pPr marL="0" indent="0" algn="l" rtl="0">
              <a:spcBef>
                <a:spcPts val="0"/>
              </a:spcBef>
              <a:spcAft>
                <a:spcPts val="1200"/>
              </a:spcAft>
              <a:buNone/>
            </a:pPr>
            <a:endParaRPr lang="en-US"/>
          </a:p>
        </p:txBody>
      </p:sp>
      <p:sp>
        <p:nvSpPr>
          <p:cNvPr id="143" name="Google Shape;143;p21"/>
          <p:cNvSpPr>
            <a:spLocks noGrp="1" noEditPoints="1"/>
          </p:cNvSpPr>
          <p:nvPr>
            <p:ph type="body" idx="2"/>
          </p:nvPr>
        </p:nvSpPr>
        <p:spPr>
          <a:xfrm>
            <a:off x="4832400" y="1152475"/>
            <a:ext cx="3999900" cy="3276900"/>
          </a:xfrm>
          <a:prstGeom prst="rect">
            <a:avLst/>
          </a:prstGeom>
        </p:spPr>
        <p:txBody>
          <a:bodyPr wrap="square" lIns="91425" tIns="91425" rIns="91425" bIns="91425" anchor="t">
            <a:normAutofit/>
          </a:bodyPr>
          <a:lstStyle/>
          <a:p>
            <a:pPr marL="0" indent="0" algn="l" rtl="0">
              <a:spcBef>
                <a:spcPts val="0"/>
              </a:spcBef>
              <a:spcAft>
                <a:spcPts val="1200"/>
              </a:spcAft>
              <a:buNone/>
            </a:pPr>
          </a:p>
        </p:txBody>
      </p:sp>
      <p:sp>
        <p:nvSpPr>
          <p:cNvPr id="144" name="Google Shape;144;p21"/>
          <p:cNvSpPr>
            <a:spLocks noGrp="1" noEditPoints="1"/>
          </p:cNvSpPr>
          <p:nvPr>
            <p:ph type="sldNum" idx="12"/>
          </p:nvPr>
        </p:nvSpPr>
        <p:spPr>
          <a:xfrm>
            <a:off x="8472458" y="4663217"/>
            <a:ext cx="548700" cy="393600"/>
          </a:xfrm>
          <a:prstGeom prst="rect">
            <a:avLst/>
          </a:prstGeom>
        </p:spPr>
        <p:txBody>
          <a:bodyPr wrap="square" lIns="91425" tIns="91425" rIns="91425" bIns="91425" anchor="ctr">
            <a:normAutofit/>
          </a:bodyPr>
          <a:lstStyle/>
          <a:p>
            <a:pPr marL="0" indent="0" algn="r" rtl="0">
              <a:spcBef>
                <a:spcPts val="0"/>
              </a:spcBef>
              <a:spcAft>
                <a:spcPts val="0"/>
              </a:spcAft>
              <a:buNone/>
            </a:pPr>
            <a:fld id="{00000000-1234-1234-1234-123412341234}" type="slidenum">
              <a:rPr lang="es"/>
              <a:t>7</a:t>
            </a:fld>
            <a:endParaRPr lang="es"/>
          </a:p>
        </p:txBody>
      </p:sp>
      <p:pic>
        <p:nvPicPr>
          <p:cNvPr id="148" name="Picture 147"/>
          <p:cNvPicPr>
            <a:picLocks noChangeAspect="1"/>
          </p:cNvPicPr>
          <p:nvPr/>
        </p:nvPicPr>
        <p:blipFill>
          <a:blip r:embed="rId1"/>
          <a:srcRect t="4606" b="411"/>
          <a:stretch/>
        </p:blipFill>
        <p:spPr>
          <a:xfrm>
            <a:off x="249800" y="1001264"/>
            <a:ext cx="8644400" cy="342811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Google Shape;118;p18"/>
          <p:cNvSpPr>
            <a:spLocks noGrp="1" noEditPoints="1"/>
          </p:cNvSpPr>
          <p:nvPr>
            <p:ph type="title"/>
          </p:nvPr>
        </p:nvSpPr>
        <p:spPr>
          <a:xfrm>
            <a:off x="311700" y="145094"/>
            <a:ext cx="4659784" cy="872631"/>
          </a:xfrm>
          <a:prstGeom prst="rect">
            <a:avLst/>
          </a:prstGeom>
        </p:spPr>
        <p:txBody>
          <a:bodyPr wrap="square" lIns="91425" tIns="91425" rIns="91425" bIns="91425" anchor="t">
            <a:normAutofit fontScale="90000"/>
          </a:bodyPr>
          <a:lstStyle/>
          <a:p>
            <a:pPr marL="0" indent="0" algn="l" rtl="0">
              <a:spcBef>
                <a:spcPts val="0"/>
              </a:spcBef>
              <a:spcAft>
                <a:spcPts val="0"/>
              </a:spcAft>
              <a:buNone/>
            </a:pPr>
            <a:r>
              <a:rPr lang="bg-BG" sz="2400" b="1">
                <a:solidFill>
                  <a:schemeClr val="accent1"/>
                </a:solidFill>
                <a:latin typeface="Times New Roman" pitchFamily="18" charset="0" panose="02020603050405020304"/>
              </a:rPr>
              <a:t>Обучителни материали - </a:t>
            </a:r>
            <a:r>
              <a:rPr lang="en-US" sz="2400" b="1">
                <a:solidFill>
                  <a:schemeClr val="accent1"/>
                </a:solidFill>
                <a:latin typeface="Times New Roman" pitchFamily="18" charset="0" panose="02020603050405020304"/>
              </a:rPr>
              <a:t>Open Innovation Journey </a:t>
            </a:r>
            <a:endParaRPr lang="bg-BG" sz="2400" b="1">
              <a:solidFill>
                <a:schemeClr val="accent1"/>
              </a:solidFill>
              <a:latin typeface="Times New Roman" pitchFamily="18" charset="0" panose="02020603050405020304"/>
            </a:endParaRPr>
          </a:p>
          <a:p>
            <a:pPr marL="0" indent="0" algn="l" rtl="0">
              <a:spcBef>
                <a:spcPts val="0"/>
              </a:spcBef>
              <a:spcAft>
                <a:spcPts val="0"/>
              </a:spcAft>
              <a:buNone/>
            </a:pPr>
            <a:endParaRPr lang="bg-BG" sz="2400" b="1">
              <a:solidFill>
                <a:schemeClr val="accent1"/>
              </a:solidFill>
              <a:latin typeface="Times New Roman" pitchFamily="18" charset="0" panose="02020603050405020304"/>
            </a:endParaRPr>
          </a:p>
        </p:txBody>
      </p:sp>
      <p:sp>
        <p:nvSpPr>
          <p:cNvPr id="119" name="Google Shape;119;p18"/>
          <p:cNvSpPr>
            <a:spLocks noGrp="1" noEditPoints="1"/>
          </p:cNvSpPr>
          <p:nvPr>
            <p:ph type="body" idx="1"/>
          </p:nvPr>
        </p:nvSpPr>
        <p:spPr>
          <a:xfrm>
            <a:off x="75584" y="870950"/>
            <a:ext cx="4895900" cy="3792267"/>
          </a:xfrm>
          <a:prstGeom prst="rect">
            <a:avLst/>
          </a:prstGeom>
        </p:spPr>
        <p:txBody>
          <a:bodyPr wrap="square" lIns="91425" tIns="91425" rIns="91425" bIns="91425" anchor="t">
            <a:normAutofit/>
          </a:bodyPr>
          <a:lstStyle/>
          <a:p>
            <a:pPr marL="0" indent="0" algn="just" rtl="0">
              <a:spcBef>
                <a:spcPts val="0"/>
              </a:spcBef>
              <a:spcAft>
                <a:spcPts val="200"/>
              </a:spcAft>
              <a:buNone/>
            </a:pPr>
            <a:r>
              <a:rPr lang="bg-BG" sz="1200"/>
              <a:t>7-степенен модел за обучение на обучители</a:t>
            </a:r>
          </a:p>
          <a:p>
            <a:pPr marL="0" indent="0" algn="just" rtl="0">
              <a:spcBef>
                <a:spcPts val="0"/>
              </a:spcBef>
              <a:spcAft>
                <a:spcPts val="200"/>
              </a:spcAft>
              <a:buNone/>
            </a:pPr>
            <a:r>
              <a:rPr lang="bg-BG" sz="1200"/>
              <a:t>1. Цели: Защо да подкрепяме създаването на енергийна общност? ИЛИ Защо искаме да създадем енергийна общност?</a:t>
            </a:r>
          </a:p>
          <a:p>
            <a:pPr marL="0" indent="0" algn="just" rtl="0">
              <a:spcBef>
                <a:spcPts val="0"/>
              </a:spcBef>
              <a:spcAft>
                <a:spcPts val="200"/>
              </a:spcAft>
              <a:buNone/>
            </a:pPr>
            <a:r>
              <a:rPr lang="bg-BG" sz="1200"/>
              <a:t>2. </a:t>
            </a:r>
            <a:r>
              <a:rPr lang="en-US" sz="1200"/>
              <a:t>SWOT </a:t>
            </a:r>
            <a:r>
              <a:rPr lang="bg-BG" sz="1200"/>
              <a:t>Анализ</a:t>
            </a:r>
            <a:r>
              <a:rPr lang="en-US" sz="1200"/>
              <a:t>: </a:t>
            </a:r>
            <a:r>
              <a:rPr lang="bg-BG" sz="1200"/>
              <a:t>Кои са силните и слаби страни, възможностите и заплахите в процеса по създаване на енергийна общност?</a:t>
            </a:r>
            <a:endParaRPr lang="en-US" sz="1200"/>
          </a:p>
          <a:p>
            <a:pPr marL="0" indent="0" algn="just" rtl="0">
              <a:spcBef>
                <a:spcPts val="0"/>
              </a:spcBef>
              <a:spcAft>
                <a:spcPts val="200"/>
              </a:spcAft>
              <a:buNone/>
            </a:pPr>
            <a:r>
              <a:rPr lang="bg-BG" sz="1200"/>
              <a:t>3. </a:t>
            </a:r>
            <a:r>
              <a:rPr lang="en-US" sz="1200"/>
              <a:t>COCD </a:t>
            </a:r>
            <a:r>
              <a:rPr lang="bg-BG" sz="1200"/>
              <a:t>кутията</a:t>
            </a:r>
            <a:r>
              <a:rPr lang="en-US" sz="1200"/>
              <a:t> (How, Now, Wow </a:t>
            </a:r>
            <a:r>
              <a:rPr lang="bg-BG" sz="1200"/>
              <a:t>матрицата</a:t>
            </a:r>
            <a:r>
              <a:rPr lang="en-US" sz="1200"/>
              <a:t>: </a:t>
            </a:r>
            <a:r>
              <a:rPr lang="bg-BG" sz="1200"/>
              <a:t>Кои са необходимите решения</a:t>
            </a:r>
            <a:r>
              <a:rPr lang="en-US" sz="1200"/>
              <a:t>?</a:t>
            </a:r>
          </a:p>
          <a:p>
            <a:pPr marL="0" indent="0" algn="just" rtl="0">
              <a:spcBef>
                <a:spcPts val="0"/>
              </a:spcBef>
              <a:spcAft>
                <a:spcPts val="200"/>
              </a:spcAft>
              <a:buNone/>
            </a:pPr>
            <a:r>
              <a:rPr lang="bg-BG" sz="1200"/>
              <a:t>4. Картографиране на заинтересованите страни</a:t>
            </a:r>
            <a:r>
              <a:rPr lang="en-US" sz="1200"/>
              <a:t>: </a:t>
            </a:r>
            <a:r>
              <a:rPr lang="bg-BG" sz="1200"/>
              <a:t>Кои са онези страни, от които зависи постигането на целите</a:t>
            </a:r>
            <a:r>
              <a:rPr lang="en-US" sz="1200"/>
              <a:t>?</a:t>
            </a:r>
          </a:p>
          <a:p>
            <a:pPr marL="0" indent="0" algn="just" rtl="0">
              <a:spcBef>
                <a:spcPts val="0"/>
              </a:spcBef>
              <a:spcAft>
                <a:spcPts val="200"/>
              </a:spcAft>
              <a:buNone/>
            </a:pPr>
            <a:r>
              <a:rPr lang="bg-BG" sz="1200"/>
              <a:t>5. Матрицата на "възможност</a:t>
            </a:r>
            <a:r>
              <a:rPr lang="en-US" sz="1200"/>
              <a:t> </a:t>
            </a:r>
            <a:r>
              <a:rPr lang="bg-BG" sz="1200"/>
              <a:t>срещу</a:t>
            </a:r>
            <a:r>
              <a:rPr lang="en-US" sz="1200"/>
              <a:t> </a:t>
            </a:r>
            <a:r>
              <a:rPr lang="bg-BG" sz="1200"/>
              <a:t>интерес"</a:t>
            </a:r>
            <a:r>
              <a:rPr lang="en-US" sz="1200"/>
              <a:t>: </a:t>
            </a:r>
            <a:r>
              <a:rPr lang="bg-BG" sz="1200"/>
              <a:t>Как всяка от страните в процеса ще повлияе на нашия проект</a:t>
            </a:r>
            <a:r>
              <a:rPr lang="en-US" sz="1200"/>
              <a:t>?</a:t>
            </a:r>
          </a:p>
          <a:p>
            <a:pPr marL="0" indent="0" algn="just" rtl="0">
              <a:spcBef>
                <a:spcPts val="0"/>
              </a:spcBef>
              <a:spcAft>
                <a:spcPts val="200"/>
              </a:spcAft>
              <a:buNone/>
            </a:pPr>
            <a:r>
              <a:rPr lang="bg-BG" sz="1200"/>
              <a:t>6. Обучителен метод</a:t>
            </a:r>
            <a:r>
              <a:rPr lang="en-US" sz="1200"/>
              <a:t> &amp; </a:t>
            </a:r>
            <a:r>
              <a:rPr lang="bg-BG" sz="1200"/>
              <a:t>Валидиране</a:t>
            </a:r>
            <a:r>
              <a:rPr lang="en-US" sz="1200"/>
              <a:t>: </a:t>
            </a:r>
            <a:r>
              <a:rPr lang="bg-BG" sz="1200"/>
              <a:t>Кои ще са нашите крайни потребители и как ще се взаимодейства с тях, така че да се разработят необходимите решения?</a:t>
            </a:r>
            <a:r>
              <a:rPr lang="en-US" sz="1600"/>
              <a:t> </a:t>
            </a:r>
          </a:p>
          <a:p>
            <a:pPr marL="0" indent="0" algn="just" rtl="0">
              <a:spcBef>
                <a:spcPts val="0"/>
              </a:spcBef>
              <a:spcAft>
                <a:spcPts val="200"/>
              </a:spcAft>
              <a:buNone/>
            </a:pPr>
            <a:r>
              <a:rPr lang="bg-BG" sz="1200"/>
              <a:t>7. План за изпълнение</a:t>
            </a:r>
            <a:r>
              <a:rPr lang="en-US" sz="1200"/>
              <a:t>: </a:t>
            </a:r>
            <a:r>
              <a:rPr lang="bg-BG" sz="1200"/>
              <a:t>Кои са дейностите, които ще се предприемат за създаване и управление на успешна енергийна общност</a:t>
            </a:r>
            <a:r>
              <a:rPr lang="en-US" sz="1200"/>
              <a:t>?</a:t>
            </a:r>
          </a:p>
          <a:p>
            <a:pPr marL="0" indent="0" algn="l" rtl="0">
              <a:spcBef>
                <a:spcPts val="0"/>
              </a:spcBef>
              <a:spcAft>
                <a:spcPts val="1200"/>
              </a:spcAft>
              <a:buNone/>
            </a:pPr>
            <a:r>
              <a:rPr lang="en-US"/>
              <a:t>   </a:t>
            </a:r>
          </a:p>
          <a:p>
            <a:pPr marL="0" indent="0" algn="l" rtl="0">
              <a:spcBef>
                <a:spcPts val="0"/>
              </a:spcBef>
              <a:spcAft>
                <a:spcPts val="1200"/>
              </a:spcAft>
              <a:buNone/>
            </a:pPr>
            <a:endParaRPr lang="en-US"/>
          </a:p>
          <a:p>
            <a:pPr marL="0" indent="0" algn="l" rtl="0">
              <a:spcBef>
                <a:spcPts val="0"/>
              </a:spcBef>
              <a:spcAft>
                <a:spcPts val="1200"/>
              </a:spcAft>
              <a:buNone/>
            </a:pPr>
            <a:endParaRPr lang="en-US"/>
          </a:p>
        </p:txBody>
      </p:sp>
      <p:sp>
        <p:nvSpPr>
          <p:cNvPr id="120" name="Google Shape;120;p18"/>
          <p:cNvSpPr>
            <a:spLocks noGrp="1" noEditPoints="1"/>
          </p:cNvSpPr>
          <p:nvPr>
            <p:ph type="sldNum" idx="12"/>
          </p:nvPr>
        </p:nvSpPr>
        <p:spPr>
          <a:xfrm>
            <a:off x="8472458" y="4663217"/>
            <a:ext cx="548700" cy="393600"/>
          </a:xfrm>
          <a:prstGeom prst="rect">
            <a:avLst/>
          </a:prstGeom>
        </p:spPr>
        <p:txBody>
          <a:bodyPr wrap="square" lIns="91425" tIns="91425" rIns="91425" bIns="91425" anchor="ctr">
            <a:normAutofit/>
          </a:bodyPr>
          <a:lstStyle/>
          <a:p>
            <a:pPr marL="0" indent="0" algn="r" rtl="0">
              <a:spcBef>
                <a:spcPts val="0"/>
              </a:spcBef>
              <a:spcAft>
                <a:spcPts val="0"/>
              </a:spcAft>
              <a:buNone/>
            </a:pPr>
            <a:fld id="{00000000-1234-1234-1234-123412341234}" type="slidenum">
              <a:rPr lang="es"/>
              <a:t>8</a:t>
            </a:fld>
            <a:endParaRPr lang="e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Google Shape;156;p23"/>
          <p:cNvSpPr>
            <a:spLocks noGrp="1" noEditPoints="1"/>
          </p:cNvSpPr>
          <p:nvPr>
            <p:ph type="title"/>
          </p:nvPr>
        </p:nvSpPr>
        <p:spPr>
          <a:xfrm>
            <a:off x="311700" y="445025"/>
            <a:ext cx="8435108" cy="572700"/>
          </a:xfrm>
          <a:prstGeom prst="rect">
            <a:avLst/>
          </a:prstGeom>
        </p:spPr>
        <p:txBody>
          <a:bodyPr wrap="square" lIns="91425" tIns="91425" rIns="91425" bIns="91425" anchor="t">
            <a:normAutofit fontScale="90000"/>
          </a:bodyPr>
          <a:lstStyle/>
          <a:p>
            <a:pPr algn="ctr"/>
            <a:r>
              <a:rPr lang="en-US" sz="2400" b="1">
                <a:solidFill>
                  <a:schemeClr val="accent1"/>
                </a:solidFill>
                <a:latin typeface="Times New Roman" pitchFamily="18" charset="0" panose="02020603050405020304"/>
              </a:rPr>
              <a:t>SWOT </a:t>
            </a:r>
            <a:r>
              <a:rPr lang="bg-BG" sz="2400" b="1">
                <a:solidFill>
                  <a:schemeClr val="accent1"/>
                </a:solidFill>
                <a:latin typeface="Times New Roman" pitchFamily="18" charset="0" panose="02020603050405020304"/>
              </a:rPr>
              <a:t>Анализ</a:t>
            </a:r>
            <a:endParaRPr sz="2400" b="1">
              <a:solidFill>
                <a:schemeClr val="accent1"/>
              </a:solidFill>
              <a:latin typeface="Times New Roman" pitchFamily="18" charset="0" panose="02020603050405020304"/>
            </a:endParaRPr>
          </a:p>
        </p:txBody>
      </p:sp>
      <p:sp>
        <p:nvSpPr>
          <p:cNvPr id="157" name="Google Shape;157;p23"/>
          <p:cNvSpPr>
            <a:spLocks noGrp="1" noEditPoints="1"/>
          </p:cNvSpPr>
          <p:nvPr>
            <p:ph type="sldNum" idx="2"/>
          </p:nvPr>
        </p:nvSpPr>
        <p:spPr>
          <a:xfrm>
            <a:off x="8472458" y="4663217"/>
            <a:ext cx="548700" cy="393600"/>
          </a:xfrm>
          <a:prstGeom prst="rect">
            <a:avLst/>
          </a:prstGeom>
        </p:spPr>
        <p:txBody>
          <a:bodyPr wrap="square" lIns="91425" tIns="91425" rIns="91425" bIns="91425" anchor="ctr">
            <a:normAutofit/>
          </a:bodyPr>
          <a:lstStyle/>
          <a:p>
            <a:pPr marL="0" indent="0" algn="r" rtl="0">
              <a:spcBef>
                <a:spcPts val="0"/>
              </a:spcBef>
              <a:spcAft>
                <a:spcPts val="0"/>
              </a:spcAft>
              <a:buNone/>
            </a:pPr>
            <a:fld id="{00000000-1234-1234-1234-123412341234}" type="slidenum">
              <a:rPr lang="es"/>
              <a:t>9</a:t>
            </a:fld>
            <a:endParaRPr lang="es"/>
          </a:p>
        </p:txBody>
      </p:sp>
      <p:sp>
        <p:nvSpPr>
          <p:cNvPr id="159" name="TextBox 158"/>
          <p:cNvSpPr txBox="1"/>
          <p:nvPr/>
        </p:nvSpPr>
        <p:spPr>
          <a:xfrm>
            <a:off x="983951" y="906800"/>
            <a:ext cx="7946091" cy="3288625"/>
          </a:xfrm>
          <a:prstGeom prst="rect">
            <a:avLst/>
          </a:prstGeom>
          <a:noFill/>
        </p:spPr>
        <p:txBody>
          <a:bodyPr wrap="square" rtlCol="0">
            <a:spAutoFit/>
          </a:bodyPr>
          <a:lstStyle/>
          <a:p>
            <a:pPr algn="just"/>
            <a:endParaRPr lang="bg-BG" sz="1400" dirty="0">
              <a:latin typeface="Times New Roman" pitchFamily="18" charset="0" panose="02020603050405020304"/>
              <a:ea typeface="Times New Roman" pitchFamily="18" charset="0" panose="02020603050405020304"/>
              <a:cs typeface="Times New Roman" pitchFamily="18" charset="0" panose="02020603050405020304"/>
            </a:endParaRPr>
          </a:p>
        </p:txBody>
      </p:sp>
      <p:pic>
        <p:nvPicPr>
          <p:cNvPr id="161" name="Picture 160"/>
          <p:cNvPicPr>
            <a:picLocks noChangeAspect="1"/>
          </p:cNvPicPr>
          <p:nvPr/>
        </p:nvPicPr>
        <p:blipFill>
          <a:blip r:embed="rId1"/>
          <a:srcRect/>
          <a:stretch>
            <a:fillRect/>
          </a:stretch>
        </p:blipFill>
        <p:spPr>
          <a:xfrm>
            <a:off x="983951" y="906800"/>
            <a:ext cx="7488507" cy="3558797"/>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Words>
  <Application>Microsoft Macintosh PowerPoint</Application>
  <PresentationFormat>On-screen Show (16:9)</PresentationFormat>
  <Paragraphs>14</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Co-funded by the European Union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Reuniones </dc:title>
  <cp:lastModifiedBy>Диана Паунова</cp:lastModifiedBy>
  <cp:revision>1</cp:revision>
  <dcterms:modified xsi:type="dcterms:W3CDTF">2024-07-02T11:46:11Z</dcterms:modified>
</cp:coreProperties>
</file>